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Barlow Condensed SemiBold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Didact Gothic"/>
      <p:regular r:id="rId36"/>
    </p:embeddedFont>
    <p:embeddedFont>
      <p:font typeface="Montserrat ExtraBold"/>
      <p:bold r:id="rId37"/>
      <p:boldItalic r:id="rId38"/>
    </p:embeddedFont>
    <p:embeddedFont>
      <p:font typeface="Barlow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7">
          <p15:clr>
            <a:srgbClr val="9AA0A6"/>
          </p15:clr>
        </p15:guide>
        <p15:guide id="2" orient="horz" pos="270">
          <p15:clr>
            <a:srgbClr val="9AA0A6"/>
          </p15:clr>
        </p15:guide>
        <p15:guide id="3" pos="5311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gb2dMvXoQ+uAFC8zoR/gUHogTb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A30589-EBB7-4A33-80DC-0438BDCAED01}">
  <a:tblStyle styleId="{39A30589-EBB7-4A33-80DC-0438BDCAED0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7"/>
        <p:guide pos="270" orient="horz"/>
        <p:guide pos="53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.fntdata"/><Relationship Id="rId20" Type="http://schemas.openxmlformats.org/officeDocument/2006/relationships/slide" Target="slides/slide14.xml"/><Relationship Id="rId42" Type="http://schemas.openxmlformats.org/officeDocument/2006/relationships/font" Target="fonts/Barlow-boldItalic.fntdata"/><Relationship Id="rId41" Type="http://schemas.openxmlformats.org/officeDocument/2006/relationships/font" Target="fonts/Barlow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font" Target="fonts/Montserrat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BarlowCondensedSemiBold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Condensed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CondensedSemiBold-boldItalic.fntdata"/><Relationship Id="rId30" Type="http://schemas.openxmlformats.org/officeDocument/2006/relationships/font" Target="fonts/BarlowCondensedSemiBold-italic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7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8.xml"/><Relationship Id="rId36" Type="http://schemas.openxmlformats.org/officeDocument/2006/relationships/font" Target="fonts/DidactGothic-regular.fntdata"/><Relationship Id="rId17" Type="http://schemas.openxmlformats.org/officeDocument/2006/relationships/slide" Target="slides/slide11.xml"/><Relationship Id="rId39" Type="http://schemas.openxmlformats.org/officeDocument/2006/relationships/font" Target="fonts/Barlow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6" y="0"/>
            <a:ext cx="914043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19"/>
          <p:cNvGrpSpPr/>
          <p:nvPr/>
        </p:nvGrpSpPr>
        <p:grpSpPr>
          <a:xfrm>
            <a:off x="91649" y="0"/>
            <a:ext cx="9052352" cy="4917791"/>
            <a:chOff x="91649" y="0"/>
            <a:chExt cx="9052352" cy="4917791"/>
          </a:xfrm>
        </p:grpSpPr>
        <p:sp>
          <p:nvSpPr>
            <p:cNvPr id="11" name="Google Shape;11;p19"/>
            <p:cNvSpPr/>
            <p:nvPr/>
          </p:nvSpPr>
          <p:spPr>
            <a:xfrm>
              <a:off x="7661825" y="4396025"/>
              <a:ext cx="419749" cy="521766"/>
            </a:xfrm>
            <a:custGeom>
              <a:rect b="b" l="l" r="r" t="t"/>
              <a:pathLst>
                <a:path extrusionOk="0" h="23749" w="19019">
                  <a:moveTo>
                    <a:pt x="4149" y="0"/>
                  </a:moveTo>
                  <a:cubicBezTo>
                    <a:pt x="2061" y="0"/>
                    <a:pt x="698" y="1684"/>
                    <a:pt x="1204" y="3925"/>
                  </a:cubicBezTo>
                  <a:cubicBezTo>
                    <a:pt x="1465" y="5079"/>
                    <a:pt x="1962" y="6154"/>
                    <a:pt x="2352" y="7263"/>
                  </a:cubicBezTo>
                  <a:cubicBezTo>
                    <a:pt x="2856" y="8695"/>
                    <a:pt x="2727" y="10069"/>
                    <a:pt x="1951" y="11372"/>
                  </a:cubicBezTo>
                  <a:cubicBezTo>
                    <a:pt x="1635" y="11904"/>
                    <a:pt x="1295" y="12422"/>
                    <a:pt x="961" y="12947"/>
                  </a:cubicBezTo>
                  <a:cubicBezTo>
                    <a:pt x="394" y="13837"/>
                    <a:pt x="95" y="14814"/>
                    <a:pt x="57" y="15871"/>
                  </a:cubicBezTo>
                  <a:cubicBezTo>
                    <a:pt x="0" y="17331"/>
                    <a:pt x="414" y="18050"/>
                    <a:pt x="1343" y="18050"/>
                  </a:cubicBezTo>
                  <a:cubicBezTo>
                    <a:pt x="1721" y="18050"/>
                    <a:pt x="2183" y="17932"/>
                    <a:pt x="2734" y="17696"/>
                  </a:cubicBezTo>
                  <a:cubicBezTo>
                    <a:pt x="4048" y="17136"/>
                    <a:pt x="5285" y="16423"/>
                    <a:pt x="6474" y="15648"/>
                  </a:cubicBezTo>
                  <a:cubicBezTo>
                    <a:pt x="7018" y="15294"/>
                    <a:pt x="7529" y="15124"/>
                    <a:pt x="8029" y="15124"/>
                  </a:cubicBezTo>
                  <a:cubicBezTo>
                    <a:pt x="8613" y="15124"/>
                    <a:pt x="9182" y="15356"/>
                    <a:pt x="9770" y="15794"/>
                  </a:cubicBezTo>
                  <a:cubicBezTo>
                    <a:pt x="11366" y="16986"/>
                    <a:pt x="12836" y="18308"/>
                    <a:pt x="14175" y="19782"/>
                  </a:cubicBezTo>
                  <a:cubicBezTo>
                    <a:pt x="15364" y="21092"/>
                    <a:pt x="16400" y="22556"/>
                    <a:pt x="17908" y="23554"/>
                  </a:cubicBezTo>
                  <a:cubicBezTo>
                    <a:pt x="17964" y="23592"/>
                    <a:pt x="17989" y="23682"/>
                    <a:pt x="18027" y="23748"/>
                  </a:cubicBezTo>
                  <a:lnTo>
                    <a:pt x="18274" y="23748"/>
                  </a:lnTo>
                  <a:cubicBezTo>
                    <a:pt x="18674" y="23655"/>
                    <a:pt x="18924" y="23408"/>
                    <a:pt x="19018" y="23005"/>
                  </a:cubicBezTo>
                  <a:lnTo>
                    <a:pt x="19018" y="21885"/>
                  </a:lnTo>
                  <a:cubicBezTo>
                    <a:pt x="18559" y="20314"/>
                    <a:pt x="17874" y="18833"/>
                    <a:pt x="17019" y="17449"/>
                  </a:cubicBezTo>
                  <a:cubicBezTo>
                    <a:pt x="14738" y="13757"/>
                    <a:pt x="12597" y="9999"/>
                    <a:pt x="10792" y="6043"/>
                  </a:cubicBezTo>
                  <a:cubicBezTo>
                    <a:pt x="9986" y="4276"/>
                    <a:pt x="8887" y="2659"/>
                    <a:pt x="7406" y="1349"/>
                  </a:cubicBezTo>
                  <a:cubicBezTo>
                    <a:pt x="6715" y="737"/>
                    <a:pt x="5943" y="281"/>
                    <a:pt x="5025" y="94"/>
                  </a:cubicBezTo>
                  <a:cubicBezTo>
                    <a:pt x="4722" y="30"/>
                    <a:pt x="4429" y="0"/>
                    <a:pt x="4149" y="0"/>
                  </a:cubicBezTo>
                  <a:close/>
                </a:path>
              </a:pathLst>
            </a:custGeom>
            <a:solidFill>
              <a:srgbClr val="00FD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91649" y="0"/>
              <a:ext cx="2201985" cy="620908"/>
            </a:xfrm>
            <a:custGeom>
              <a:rect b="b" l="l" r="r" t="t"/>
              <a:pathLst>
                <a:path extrusionOk="0" h="14601" w="51784">
                  <a:moveTo>
                    <a:pt x="0" y="0"/>
                  </a:moveTo>
                  <a:cubicBezTo>
                    <a:pt x="1759" y="3063"/>
                    <a:pt x="3967" y="5736"/>
                    <a:pt x="6863" y="7816"/>
                  </a:cubicBezTo>
                  <a:cubicBezTo>
                    <a:pt x="9276" y="9544"/>
                    <a:pt x="11963" y="10531"/>
                    <a:pt x="14914" y="10854"/>
                  </a:cubicBezTo>
                  <a:cubicBezTo>
                    <a:pt x="16681" y="11049"/>
                    <a:pt x="18454" y="11136"/>
                    <a:pt x="20223" y="11136"/>
                  </a:cubicBezTo>
                  <a:cubicBezTo>
                    <a:pt x="20242" y="11135"/>
                    <a:pt x="20260" y="11135"/>
                    <a:pt x="20278" y="11135"/>
                  </a:cubicBezTo>
                  <a:cubicBezTo>
                    <a:pt x="23742" y="11135"/>
                    <a:pt x="27104" y="11763"/>
                    <a:pt x="30437" y="12620"/>
                  </a:cubicBezTo>
                  <a:cubicBezTo>
                    <a:pt x="32923" y="13257"/>
                    <a:pt x="35412" y="13882"/>
                    <a:pt x="37960" y="14254"/>
                  </a:cubicBezTo>
                  <a:cubicBezTo>
                    <a:pt x="39239" y="14438"/>
                    <a:pt x="40519" y="14601"/>
                    <a:pt x="41810" y="14601"/>
                  </a:cubicBezTo>
                  <a:cubicBezTo>
                    <a:pt x="42197" y="14601"/>
                    <a:pt x="42584" y="14586"/>
                    <a:pt x="42973" y="14553"/>
                  </a:cubicBezTo>
                  <a:cubicBezTo>
                    <a:pt x="46141" y="14282"/>
                    <a:pt x="48379" y="12693"/>
                    <a:pt x="49763" y="9873"/>
                  </a:cubicBezTo>
                  <a:cubicBezTo>
                    <a:pt x="50563" y="8246"/>
                    <a:pt x="50983" y="6505"/>
                    <a:pt x="51279" y="4732"/>
                  </a:cubicBezTo>
                  <a:cubicBezTo>
                    <a:pt x="51540" y="3164"/>
                    <a:pt x="51665" y="1582"/>
                    <a:pt x="51783" y="0"/>
                  </a:cubicBezTo>
                  <a:close/>
                </a:path>
              </a:pathLst>
            </a:custGeom>
            <a:solidFill>
              <a:srgbClr val="FE5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9"/>
            <p:cNvSpPr/>
            <p:nvPr/>
          </p:nvSpPr>
          <p:spPr>
            <a:xfrm>
              <a:off x="8592225" y="2466500"/>
              <a:ext cx="551776" cy="1121514"/>
            </a:xfrm>
            <a:custGeom>
              <a:rect b="b" l="l" r="r" t="t"/>
              <a:pathLst>
                <a:path extrusionOk="0" h="25411" w="12502">
                  <a:moveTo>
                    <a:pt x="5978" y="1"/>
                  </a:moveTo>
                  <a:cubicBezTo>
                    <a:pt x="5246" y="1"/>
                    <a:pt x="4514" y="31"/>
                    <a:pt x="3782" y="80"/>
                  </a:cubicBezTo>
                  <a:cubicBezTo>
                    <a:pt x="2785" y="150"/>
                    <a:pt x="1954" y="581"/>
                    <a:pt x="1346" y="1385"/>
                  </a:cubicBezTo>
                  <a:cubicBezTo>
                    <a:pt x="553" y="2431"/>
                    <a:pt x="0" y="3581"/>
                    <a:pt x="4" y="4926"/>
                  </a:cubicBezTo>
                  <a:cubicBezTo>
                    <a:pt x="4" y="6332"/>
                    <a:pt x="595" y="7517"/>
                    <a:pt x="1457" y="8577"/>
                  </a:cubicBezTo>
                  <a:cubicBezTo>
                    <a:pt x="2069" y="9328"/>
                    <a:pt x="2820" y="9937"/>
                    <a:pt x="3585" y="10517"/>
                  </a:cubicBezTo>
                  <a:cubicBezTo>
                    <a:pt x="5560" y="12012"/>
                    <a:pt x="6512" y="14025"/>
                    <a:pt x="6807" y="16448"/>
                  </a:cubicBezTo>
                  <a:cubicBezTo>
                    <a:pt x="7054" y="18464"/>
                    <a:pt x="7388" y="20477"/>
                    <a:pt x="8076" y="22407"/>
                  </a:cubicBezTo>
                  <a:cubicBezTo>
                    <a:pt x="8487" y="23565"/>
                    <a:pt x="9172" y="24497"/>
                    <a:pt x="10281" y="25081"/>
                  </a:cubicBezTo>
                  <a:cubicBezTo>
                    <a:pt x="10527" y="25209"/>
                    <a:pt x="10816" y="25237"/>
                    <a:pt x="11046" y="25410"/>
                  </a:cubicBezTo>
                  <a:lnTo>
                    <a:pt x="11893" y="25410"/>
                  </a:lnTo>
                  <a:cubicBezTo>
                    <a:pt x="12095" y="25327"/>
                    <a:pt x="12297" y="25248"/>
                    <a:pt x="12502" y="25167"/>
                  </a:cubicBezTo>
                  <a:lnTo>
                    <a:pt x="12502" y="1969"/>
                  </a:lnTo>
                  <a:cubicBezTo>
                    <a:pt x="11605" y="876"/>
                    <a:pt x="10385" y="411"/>
                    <a:pt x="9043" y="212"/>
                  </a:cubicBezTo>
                  <a:cubicBezTo>
                    <a:pt x="8025" y="60"/>
                    <a:pt x="7002" y="1"/>
                    <a:pt x="5978" y="1"/>
                  </a:cubicBezTo>
                  <a:close/>
                </a:path>
              </a:pathLst>
            </a:custGeom>
            <a:solidFill>
              <a:srgbClr val="00FD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9"/>
          <p:cNvSpPr txBox="1"/>
          <p:nvPr>
            <p:ph type="ctrTitle"/>
          </p:nvPr>
        </p:nvSpPr>
        <p:spPr>
          <a:xfrm>
            <a:off x="656150" y="872400"/>
            <a:ext cx="6429600" cy="22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9"/>
          <p:cNvSpPr txBox="1"/>
          <p:nvPr>
            <p:ph idx="1" type="subTitle"/>
          </p:nvPr>
        </p:nvSpPr>
        <p:spPr>
          <a:xfrm>
            <a:off x="1491113" y="3815975"/>
            <a:ext cx="220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8"/>
          <p:cNvPicPr preferRelativeResize="0"/>
          <p:nvPr/>
        </p:nvPicPr>
        <p:blipFill rotWithShape="1">
          <a:blip r:embed="rId2">
            <a:alphaModFix amt="50000"/>
          </a:blip>
          <a:srcRect b="4990" l="4910" r="8942" t="22455"/>
          <a:stretch/>
        </p:blipFill>
        <p:spPr>
          <a:xfrm flipH="1" rot="10800000">
            <a:off x="-9150" y="-33901"/>
            <a:ext cx="9161124" cy="51745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8"/>
          <p:cNvSpPr/>
          <p:nvPr/>
        </p:nvSpPr>
        <p:spPr>
          <a:xfrm flipH="1">
            <a:off x="1003" y="2979200"/>
            <a:ext cx="285350" cy="601520"/>
          </a:xfrm>
          <a:custGeom>
            <a:rect b="b" l="l" r="r" t="t"/>
            <a:pathLst>
              <a:path extrusionOk="0" h="5989" w="2841">
                <a:moveTo>
                  <a:pt x="2814" y="1"/>
                </a:moveTo>
                <a:cubicBezTo>
                  <a:pt x="2792" y="1"/>
                  <a:pt x="2770" y="9"/>
                  <a:pt x="2750" y="19"/>
                </a:cubicBezTo>
                <a:cubicBezTo>
                  <a:pt x="2538" y="120"/>
                  <a:pt x="2323" y="217"/>
                  <a:pt x="2117" y="325"/>
                </a:cubicBezTo>
                <a:cubicBezTo>
                  <a:pt x="1617" y="589"/>
                  <a:pt x="1137" y="891"/>
                  <a:pt x="741" y="1299"/>
                </a:cubicBezTo>
                <a:cubicBezTo>
                  <a:pt x="505" y="1535"/>
                  <a:pt x="309" y="1802"/>
                  <a:pt x="198" y="2119"/>
                </a:cubicBezTo>
                <a:cubicBezTo>
                  <a:pt x="1" y="2703"/>
                  <a:pt x="115" y="3256"/>
                  <a:pt x="418" y="3770"/>
                </a:cubicBezTo>
                <a:cubicBezTo>
                  <a:pt x="723" y="4285"/>
                  <a:pt x="1140" y="4702"/>
                  <a:pt x="1596" y="5084"/>
                </a:cubicBezTo>
                <a:cubicBezTo>
                  <a:pt x="1992" y="5411"/>
                  <a:pt x="2413" y="5707"/>
                  <a:pt x="2841" y="5989"/>
                </a:cubicBezTo>
                <a:lnTo>
                  <a:pt x="2841" y="5"/>
                </a:lnTo>
                <a:cubicBezTo>
                  <a:pt x="2832" y="2"/>
                  <a:pt x="2823" y="1"/>
                  <a:pt x="281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/>
          <p:nvPr/>
        </p:nvSpPr>
        <p:spPr>
          <a:xfrm flipH="1">
            <a:off x="8242104" y="-1850"/>
            <a:ext cx="921425" cy="187226"/>
          </a:xfrm>
          <a:custGeom>
            <a:rect b="b" l="l" r="r" t="t"/>
            <a:pathLst>
              <a:path extrusionOk="0" h="1906" w="9381">
                <a:moveTo>
                  <a:pt x="244" y="1"/>
                </a:moveTo>
                <a:cubicBezTo>
                  <a:pt x="199" y="1"/>
                  <a:pt x="154" y="4"/>
                  <a:pt x="109" y="4"/>
                </a:cubicBezTo>
                <a:cubicBezTo>
                  <a:pt x="53" y="4"/>
                  <a:pt x="26" y="32"/>
                  <a:pt x="26" y="84"/>
                </a:cubicBezTo>
                <a:cubicBezTo>
                  <a:pt x="32" y="237"/>
                  <a:pt x="1" y="390"/>
                  <a:pt x="53" y="540"/>
                </a:cubicBezTo>
                <a:cubicBezTo>
                  <a:pt x="300" y="710"/>
                  <a:pt x="561" y="853"/>
                  <a:pt x="822" y="999"/>
                </a:cubicBezTo>
                <a:cubicBezTo>
                  <a:pt x="1131" y="1166"/>
                  <a:pt x="1451" y="1301"/>
                  <a:pt x="1774" y="1429"/>
                </a:cubicBezTo>
                <a:cubicBezTo>
                  <a:pt x="2028" y="1530"/>
                  <a:pt x="2299" y="1589"/>
                  <a:pt x="2556" y="1673"/>
                </a:cubicBezTo>
                <a:cubicBezTo>
                  <a:pt x="2866" y="1774"/>
                  <a:pt x="3179" y="1809"/>
                  <a:pt x="3492" y="1857"/>
                </a:cubicBezTo>
                <a:cubicBezTo>
                  <a:pt x="3731" y="1895"/>
                  <a:pt x="3974" y="1906"/>
                  <a:pt x="4217" y="1906"/>
                </a:cubicBezTo>
                <a:cubicBezTo>
                  <a:pt x="4352" y="1906"/>
                  <a:pt x="4487" y="1903"/>
                  <a:pt x="4621" y="1899"/>
                </a:cubicBezTo>
                <a:cubicBezTo>
                  <a:pt x="5039" y="1888"/>
                  <a:pt x="5452" y="1836"/>
                  <a:pt x="5855" y="1739"/>
                </a:cubicBezTo>
                <a:cubicBezTo>
                  <a:pt x="6335" y="1621"/>
                  <a:pt x="6815" y="1488"/>
                  <a:pt x="7264" y="1277"/>
                </a:cubicBezTo>
                <a:cubicBezTo>
                  <a:pt x="7431" y="1196"/>
                  <a:pt x="7611" y="1141"/>
                  <a:pt x="7771" y="1050"/>
                </a:cubicBezTo>
                <a:cubicBezTo>
                  <a:pt x="8046" y="894"/>
                  <a:pt x="8334" y="755"/>
                  <a:pt x="8595" y="574"/>
                </a:cubicBezTo>
                <a:cubicBezTo>
                  <a:pt x="8863" y="394"/>
                  <a:pt x="9141" y="227"/>
                  <a:pt x="9381" y="7"/>
                </a:cubicBezTo>
                <a:cubicBezTo>
                  <a:pt x="9311" y="7"/>
                  <a:pt x="9241" y="4"/>
                  <a:pt x="9169" y="4"/>
                </a:cubicBezTo>
                <a:cubicBezTo>
                  <a:pt x="6193" y="1"/>
                  <a:pt x="3221" y="1"/>
                  <a:pt x="24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8"/>
          <p:cNvSpPr txBox="1"/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9"/>
          <p:cNvPicPr preferRelativeResize="0"/>
          <p:nvPr/>
        </p:nvPicPr>
        <p:blipFill rotWithShape="1">
          <a:blip r:embed="rId2">
            <a:alphaModFix/>
          </a:blip>
          <a:srcRect b="10581" l="4987" r="9027" t="17388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9"/>
          <p:cNvSpPr/>
          <p:nvPr/>
        </p:nvSpPr>
        <p:spPr>
          <a:xfrm flipH="1">
            <a:off x="-529350" y="-1237778"/>
            <a:ext cx="1427626" cy="1683816"/>
          </a:xfrm>
          <a:custGeom>
            <a:rect b="b" l="l" r="r" t="t"/>
            <a:pathLst>
              <a:path extrusionOk="0" h="45273" w="38359">
                <a:moveTo>
                  <a:pt x="19988" y="1"/>
                </a:moveTo>
                <a:cubicBezTo>
                  <a:pt x="19209" y="4438"/>
                  <a:pt x="16536" y="7207"/>
                  <a:pt x="13279" y="10562"/>
                </a:cubicBezTo>
                <a:cubicBezTo>
                  <a:pt x="12872" y="10982"/>
                  <a:pt x="12460" y="11410"/>
                  <a:pt x="12040" y="11850"/>
                </a:cubicBezTo>
                <a:cubicBezTo>
                  <a:pt x="8081" y="15984"/>
                  <a:pt x="5332" y="20564"/>
                  <a:pt x="3861" y="25461"/>
                </a:cubicBezTo>
                <a:cubicBezTo>
                  <a:pt x="2898" y="28664"/>
                  <a:pt x="1" y="39427"/>
                  <a:pt x="3136" y="43420"/>
                </a:cubicBezTo>
                <a:cubicBezTo>
                  <a:pt x="4099" y="44647"/>
                  <a:pt x="5232" y="45272"/>
                  <a:pt x="6508" y="45272"/>
                </a:cubicBezTo>
                <a:cubicBezTo>
                  <a:pt x="6540" y="45272"/>
                  <a:pt x="6571" y="45272"/>
                  <a:pt x="6603" y="45267"/>
                </a:cubicBezTo>
                <a:cubicBezTo>
                  <a:pt x="10642" y="45172"/>
                  <a:pt x="15064" y="38946"/>
                  <a:pt x="17181" y="35960"/>
                </a:cubicBezTo>
                <a:cubicBezTo>
                  <a:pt x="17362" y="35706"/>
                  <a:pt x="17526" y="35478"/>
                  <a:pt x="17663" y="35283"/>
                </a:cubicBezTo>
                <a:cubicBezTo>
                  <a:pt x="21311" y="30232"/>
                  <a:pt x="24758" y="25461"/>
                  <a:pt x="30877" y="22137"/>
                </a:cubicBezTo>
                <a:cubicBezTo>
                  <a:pt x="31715" y="21680"/>
                  <a:pt x="32593" y="21231"/>
                  <a:pt x="33440" y="20791"/>
                </a:cubicBezTo>
                <a:cubicBezTo>
                  <a:pt x="35102" y="19940"/>
                  <a:pt x="36781" y="19071"/>
                  <a:pt x="38359" y="18091"/>
                </a:cubicBezTo>
                <a:lnTo>
                  <a:pt x="383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/>
          <p:nvPr/>
        </p:nvSpPr>
        <p:spPr>
          <a:xfrm flipH="1">
            <a:off x="-464703" y="4582105"/>
            <a:ext cx="2635446" cy="1315127"/>
          </a:xfrm>
          <a:custGeom>
            <a:rect b="b" l="l" r="r" t="t"/>
            <a:pathLst>
              <a:path extrusionOk="0" h="35360" w="70812">
                <a:moveTo>
                  <a:pt x="13402" y="1"/>
                </a:moveTo>
                <a:cubicBezTo>
                  <a:pt x="10286" y="1"/>
                  <a:pt x="7833" y="864"/>
                  <a:pt x="5931" y="2626"/>
                </a:cubicBezTo>
                <a:cubicBezTo>
                  <a:pt x="1281" y="6914"/>
                  <a:pt x="990" y="15877"/>
                  <a:pt x="710" y="24544"/>
                </a:cubicBezTo>
                <a:cubicBezTo>
                  <a:pt x="589" y="28239"/>
                  <a:pt x="462" y="31993"/>
                  <a:pt x="1" y="35360"/>
                </a:cubicBezTo>
                <a:lnTo>
                  <a:pt x="70543" y="35360"/>
                </a:lnTo>
                <a:cubicBezTo>
                  <a:pt x="70812" y="29965"/>
                  <a:pt x="69192" y="23802"/>
                  <a:pt x="66037" y="18312"/>
                </a:cubicBezTo>
                <a:cubicBezTo>
                  <a:pt x="62569" y="12283"/>
                  <a:pt x="57778" y="7888"/>
                  <a:pt x="52552" y="5940"/>
                </a:cubicBezTo>
                <a:cubicBezTo>
                  <a:pt x="48942" y="4595"/>
                  <a:pt x="45029" y="4494"/>
                  <a:pt x="41243" y="4398"/>
                </a:cubicBezTo>
                <a:cubicBezTo>
                  <a:pt x="38628" y="4330"/>
                  <a:pt x="35923" y="4261"/>
                  <a:pt x="33392" y="3775"/>
                </a:cubicBezTo>
                <a:cubicBezTo>
                  <a:pt x="31216" y="3350"/>
                  <a:pt x="29051" y="2810"/>
                  <a:pt x="26955" y="2292"/>
                </a:cubicBezTo>
                <a:cubicBezTo>
                  <a:pt x="22872" y="1280"/>
                  <a:pt x="18657" y="227"/>
                  <a:pt x="14242" y="21"/>
                </a:cubicBezTo>
                <a:cubicBezTo>
                  <a:pt x="13957" y="8"/>
                  <a:pt x="13677" y="1"/>
                  <a:pt x="13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9"/>
          <p:cNvSpPr/>
          <p:nvPr/>
        </p:nvSpPr>
        <p:spPr>
          <a:xfrm flipH="1">
            <a:off x="8047051" y="444811"/>
            <a:ext cx="2056788" cy="2616381"/>
          </a:xfrm>
          <a:custGeom>
            <a:rect b="b" l="l" r="r" t="t"/>
            <a:pathLst>
              <a:path extrusionOk="0" h="70347" w="55264">
                <a:moveTo>
                  <a:pt x="1" y="1"/>
                </a:moveTo>
                <a:lnTo>
                  <a:pt x="1" y="69038"/>
                </a:lnTo>
                <a:cubicBezTo>
                  <a:pt x="1753" y="69521"/>
                  <a:pt x="3405" y="69838"/>
                  <a:pt x="4781" y="70039"/>
                </a:cubicBezTo>
                <a:cubicBezTo>
                  <a:pt x="6259" y="70256"/>
                  <a:pt x="7762" y="70347"/>
                  <a:pt x="9250" y="70347"/>
                </a:cubicBezTo>
                <a:cubicBezTo>
                  <a:pt x="14491" y="70347"/>
                  <a:pt x="19622" y="69197"/>
                  <a:pt x="23327" y="68229"/>
                </a:cubicBezTo>
                <a:cubicBezTo>
                  <a:pt x="24561" y="67906"/>
                  <a:pt x="25842" y="67588"/>
                  <a:pt x="27081" y="67286"/>
                </a:cubicBezTo>
                <a:cubicBezTo>
                  <a:pt x="31804" y="66122"/>
                  <a:pt x="36686" y="64920"/>
                  <a:pt x="40921" y="62892"/>
                </a:cubicBezTo>
                <a:cubicBezTo>
                  <a:pt x="44012" y="61420"/>
                  <a:pt x="51393" y="57380"/>
                  <a:pt x="53187" y="51789"/>
                </a:cubicBezTo>
                <a:cubicBezTo>
                  <a:pt x="55264" y="45325"/>
                  <a:pt x="49317" y="40475"/>
                  <a:pt x="43589" y="38283"/>
                </a:cubicBezTo>
                <a:cubicBezTo>
                  <a:pt x="41439" y="37463"/>
                  <a:pt x="39168" y="36754"/>
                  <a:pt x="36769" y="36008"/>
                </a:cubicBezTo>
                <a:cubicBezTo>
                  <a:pt x="29067" y="33604"/>
                  <a:pt x="21104" y="31121"/>
                  <a:pt x="16636" y="24646"/>
                </a:cubicBezTo>
                <a:cubicBezTo>
                  <a:pt x="14237" y="21173"/>
                  <a:pt x="10939" y="15989"/>
                  <a:pt x="8827" y="11018"/>
                </a:cubicBezTo>
                <a:cubicBezTo>
                  <a:pt x="8784" y="10913"/>
                  <a:pt x="4395" y="848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9"/>
          <p:cNvSpPr txBox="1"/>
          <p:nvPr>
            <p:ph type="title"/>
          </p:nvPr>
        </p:nvSpPr>
        <p:spPr>
          <a:xfrm>
            <a:off x="637008" y="991175"/>
            <a:ext cx="8430900" cy="21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85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0"/>
          <p:cNvPicPr preferRelativeResize="0"/>
          <p:nvPr/>
        </p:nvPicPr>
        <p:blipFill rotWithShape="1">
          <a:blip r:embed="rId2">
            <a:alphaModFix amt="50000"/>
          </a:blip>
          <a:srcRect b="22414" l="4987" r="9027" t="5466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0"/>
          <p:cNvSpPr/>
          <p:nvPr/>
        </p:nvSpPr>
        <p:spPr>
          <a:xfrm>
            <a:off x="-530541" y="1856489"/>
            <a:ext cx="1124006" cy="1615084"/>
          </a:xfrm>
          <a:custGeom>
            <a:rect b="b" l="l" r="r" t="t"/>
            <a:pathLst>
              <a:path extrusionOk="0" h="43425" w="30201">
                <a:moveTo>
                  <a:pt x="1643" y="1"/>
                </a:moveTo>
                <a:cubicBezTo>
                  <a:pt x="1118" y="1"/>
                  <a:pt x="568" y="86"/>
                  <a:pt x="1" y="255"/>
                </a:cubicBezTo>
                <a:lnTo>
                  <a:pt x="1" y="41254"/>
                </a:lnTo>
                <a:cubicBezTo>
                  <a:pt x="1685" y="42716"/>
                  <a:pt x="4050" y="43425"/>
                  <a:pt x="7207" y="43425"/>
                </a:cubicBezTo>
                <a:cubicBezTo>
                  <a:pt x="9006" y="43425"/>
                  <a:pt x="10828" y="43192"/>
                  <a:pt x="12368" y="42965"/>
                </a:cubicBezTo>
                <a:lnTo>
                  <a:pt x="12803" y="42901"/>
                </a:lnTo>
                <a:cubicBezTo>
                  <a:pt x="17748" y="42176"/>
                  <a:pt x="26027" y="40963"/>
                  <a:pt x="28129" y="35272"/>
                </a:cubicBezTo>
                <a:cubicBezTo>
                  <a:pt x="30200" y="29676"/>
                  <a:pt x="24165" y="26441"/>
                  <a:pt x="19754" y="24079"/>
                </a:cubicBezTo>
                <a:cubicBezTo>
                  <a:pt x="18970" y="23661"/>
                  <a:pt x="18229" y="23265"/>
                  <a:pt x="17583" y="22884"/>
                </a:cubicBezTo>
                <a:cubicBezTo>
                  <a:pt x="11833" y="19495"/>
                  <a:pt x="10796" y="16372"/>
                  <a:pt x="9165" y="10187"/>
                </a:cubicBezTo>
                <a:cubicBezTo>
                  <a:pt x="7916" y="5444"/>
                  <a:pt x="5931" y="1"/>
                  <a:pt x="1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0"/>
          <p:cNvSpPr/>
          <p:nvPr/>
        </p:nvSpPr>
        <p:spPr>
          <a:xfrm>
            <a:off x="8508325" y="3205721"/>
            <a:ext cx="1162451" cy="638818"/>
          </a:xfrm>
          <a:custGeom>
            <a:rect b="b" l="l" r="r" t="t"/>
            <a:pathLst>
              <a:path extrusionOk="0" h="17176" w="31234">
                <a:moveTo>
                  <a:pt x="12993" y="0"/>
                </a:moveTo>
                <a:cubicBezTo>
                  <a:pt x="10452" y="0"/>
                  <a:pt x="8382" y="493"/>
                  <a:pt x="6842" y="1462"/>
                </a:cubicBezTo>
                <a:cubicBezTo>
                  <a:pt x="3988" y="3257"/>
                  <a:pt x="12" y="8181"/>
                  <a:pt x="7" y="12125"/>
                </a:cubicBezTo>
                <a:cubicBezTo>
                  <a:pt x="1" y="13914"/>
                  <a:pt x="790" y="15323"/>
                  <a:pt x="2341" y="16308"/>
                </a:cubicBezTo>
                <a:cubicBezTo>
                  <a:pt x="3263" y="16890"/>
                  <a:pt x="4216" y="17176"/>
                  <a:pt x="5259" y="17176"/>
                </a:cubicBezTo>
                <a:cubicBezTo>
                  <a:pt x="7583" y="17176"/>
                  <a:pt x="9848" y="15741"/>
                  <a:pt x="12040" y="14353"/>
                </a:cubicBezTo>
                <a:cubicBezTo>
                  <a:pt x="13714" y="13295"/>
                  <a:pt x="15297" y="12294"/>
                  <a:pt x="16780" y="12003"/>
                </a:cubicBezTo>
                <a:cubicBezTo>
                  <a:pt x="17007" y="11961"/>
                  <a:pt x="17282" y="11939"/>
                  <a:pt x="17589" y="11939"/>
                </a:cubicBezTo>
                <a:cubicBezTo>
                  <a:pt x="18632" y="11939"/>
                  <a:pt x="20008" y="12183"/>
                  <a:pt x="21470" y="12437"/>
                </a:cubicBezTo>
                <a:cubicBezTo>
                  <a:pt x="23190" y="12739"/>
                  <a:pt x="24975" y="13051"/>
                  <a:pt x="26564" y="13051"/>
                </a:cubicBezTo>
                <a:cubicBezTo>
                  <a:pt x="28331" y="13051"/>
                  <a:pt x="29543" y="12650"/>
                  <a:pt x="30280" y="11824"/>
                </a:cubicBezTo>
                <a:cubicBezTo>
                  <a:pt x="30973" y="11050"/>
                  <a:pt x="31233" y="9880"/>
                  <a:pt x="31058" y="8350"/>
                </a:cubicBezTo>
                <a:lnTo>
                  <a:pt x="31053" y="8281"/>
                </a:lnTo>
                <a:lnTo>
                  <a:pt x="25012" y="2998"/>
                </a:lnTo>
                <a:lnTo>
                  <a:pt x="24975" y="2971"/>
                </a:lnTo>
                <a:cubicBezTo>
                  <a:pt x="22174" y="1493"/>
                  <a:pt x="17383" y="0"/>
                  <a:pt x="129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0"/>
          <p:cNvSpPr txBox="1"/>
          <p:nvPr>
            <p:ph type="title"/>
          </p:nvPr>
        </p:nvSpPr>
        <p:spPr>
          <a:xfrm>
            <a:off x="609600" y="539500"/>
            <a:ext cx="43839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3" name="Google Shape;103;p30"/>
          <p:cNvSpPr txBox="1"/>
          <p:nvPr>
            <p:ph idx="1" type="subTitle"/>
          </p:nvPr>
        </p:nvSpPr>
        <p:spPr>
          <a:xfrm>
            <a:off x="684225" y="3072713"/>
            <a:ext cx="36084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 txBox="1"/>
          <p:nvPr>
            <p:ph idx="1" type="body"/>
          </p:nvPr>
        </p:nvSpPr>
        <p:spPr>
          <a:xfrm>
            <a:off x="-36575" y="2571750"/>
            <a:ext cx="3679800" cy="203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2"/>
          <p:cNvPicPr preferRelativeResize="0"/>
          <p:nvPr/>
        </p:nvPicPr>
        <p:blipFill rotWithShape="1">
          <a:blip r:embed="rId2">
            <a:alphaModFix/>
          </a:blip>
          <a:srcRect b="10581" l="4987" r="8566" t="17388"/>
          <a:stretch/>
        </p:blipFill>
        <p:spPr>
          <a:xfrm>
            <a:off x="0" y="0"/>
            <a:ext cx="9192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2"/>
          <p:cNvSpPr txBox="1"/>
          <p:nvPr>
            <p:ph hasCustomPrompt="1" type="title"/>
          </p:nvPr>
        </p:nvSpPr>
        <p:spPr>
          <a:xfrm>
            <a:off x="629550" y="1719450"/>
            <a:ext cx="78012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32"/>
          <p:cNvSpPr/>
          <p:nvPr/>
        </p:nvSpPr>
        <p:spPr>
          <a:xfrm flipH="1">
            <a:off x="-529350" y="-1237778"/>
            <a:ext cx="1427626" cy="1683816"/>
          </a:xfrm>
          <a:custGeom>
            <a:rect b="b" l="l" r="r" t="t"/>
            <a:pathLst>
              <a:path extrusionOk="0" h="45273" w="38359">
                <a:moveTo>
                  <a:pt x="19988" y="1"/>
                </a:moveTo>
                <a:cubicBezTo>
                  <a:pt x="19209" y="4438"/>
                  <a:pt x="16536" y="7207"/>
                  <a:pt x="13279" y="10562"/>
                </a:cubicBezTo>
                <a:cubicBezTo>
                  <a:pt x="12872" y="10982"/>
                  <a:pt x="12460" y="11410"/>
                  <a:pt x="12040" y="11850"/>
                </a:cubicBezTo>
                <a:cubicBezTo>
                  <a:pt x="8081" y="15984"/>
                  <a:pt x="5332" y="20564"/>
                  <a:pt x="3861" y="25461"/>
                </a:cubicBezTo>
                <a:cubicBezTo>
                  <a:pt x="2898" y="28664"/>
                  <a:pt x="1" y="39427"/>
                  <a:pt x="3136" y="43420"/>
                </a:cubicBezTo>
                <a:cubicBezTo>
                  <a:pt x="4099" y="44647"/>
                  <a:pt x="5232" y="45272"/>
                  <a:pt x="6508" y="45272"/>
                </a:cubicBezTo>
                <a:cubicBezTo>
                  <a:pt x="6540" y="45272"/>
                  <a:pt x="6571" y="45272"/>
                  <a:pt x="6603" y="45267"/>
                </a:cubicBezTo>
                <a:cubicBezTo>
                  <a:pt x="10642" y="45172"/>
                  <a:pt x="15064" y="38946"/>
                  <a:pt x="17181" y="35960"/>
                </a:cubicBezTo>
                <a:cubicBezTo>
                  <a:pt x="17362" y="35706"/>
                  <a:pt x="17526" y="35478"/>
                  <a:pt x="17663" y="35283"/>
                </a:cubicBezTo>
                <a:cubicBezTo>
                  <a:pt x="21311" y="30232"/>
                  <a:pt x="24758" y="25461"/>
                  <a:pt x="30877" y="22137"/>
                </a:cubicBezTo>
                <a:cubicBezTo>
                  <a:pt x="31715" y="21680"/>
                  <a:pt x="32593" y="21231"/>
                  <a:pt x="33440" y="20791"/>
                </a:cubicBezTo>
                <a:cubicBezTo>
                  <a:pt x="35102" y="19940"/>
                  <a:pt x="36781" y="19071"/>
                  <a:pt x="38359" y="18091"/>
                </a:cubicBezTo>
                <a:lnTo>
                  <a:pt x="3835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2"/>
          <p:cNvSpPr/>
          <p:nvPr/>
        </p:nvSpPr>
        <p:spPr>
          <a:xfrm flipH="1">
            <a:off x="-464703" y="4582105"/>
            <a:ext cx="2635446" cy="1315127"/>
          </a:xfrm>
          <a:custGeom>
            <a:rect b="b" l="l" r="r" t="t"/>
            <a:pathLst>
              <a:path extrusionOk="0" h="35360" w="70812">
                <a:moveTo>
                  <a:pt x="13402" y="1"/>
                </a:moveTo>
                <a:cubicBezTo>
                  <a:pt x="10286" y="1"/>
                  <a:pt x="7833" y="864"/>
                  <a:pt x="5931" y="2626"/>
                </a:cubicBezTo>
                <a:cubicBezTo>
                  <a:pt x="1281" y="6914"/>
                  <a:pt x="990" y="15877"/>
                  <a:pt x="710" y="24544"/>
                </a:cubicBezTo>
                <a:cubicBezTo>
                  <a:pt x="589" y="28239"/>
                  <a:pt x="462" y="31993"/>
                  <a:pt x="1" y="35360"/>
                </a:cubicBezTo>
                <a:lnTo>
                  <a:pt x="70543" y="35360"/>
                </a:lnTo>
                <a:cubicBezTo>
                  <a:pt x="70812" y="29965"/>
                  <a:pt x="69192" y="23802"/>
                  <a:pt x="66037" y="18312"/>
                </a:cubicBezTo>
                <a:cubicBezTo>
                  <a:pt x="62569" y="12283"/>
                  <a:pt x="57778" y="7888"/>
                  <a:pt x="52552" y="5940"/>
                </a:cubicBezTo>
                <a:cubicBezTo>
                  <a:pt x="48942" y="4595"/>
                  <a:pt x="45029" y="4494"/>
                  <a:pt x="41243" y="4398"/>
                </a:cubicBezTo>
                <a:cubicBezTo>
                  <a:pt x="38628" y="4330"/>
                  <a:pt x="35923" y="4261"/>
                  <a:pt x="33392" y="3775"/>
                </a:cubicBezTo>
                <a:cubicBezTo>
                  <a:pt x="31216" y="3350"/>
                  <a:pt x="29051" y="2810"/>
                  <a:pt x="26955" y="2292"/>
                </a:cubicBezTo>
                <a:cubicBezTo>
                  <a:pt x="22872" y="1280"/>
                  <a:pt x="18657" y="227"/>
                  <a:pt x="14242" y="21"/>
                </a:cubicBezTo>
                <a:cubicBezTo>
                  <a:pt x="13957" y="8"/>
                  <a:pt x="13677" y="1"/>
                  <a:pt x="134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2"/>
          <p:cNvSpPr/>
          <p:nvPr/>
        </p:nvSpPr>
        <p:spPr>
          <a:xfrm flipH="1">
            <a:off x="7289228" y="-994390"/>
            <a:ext cx="1903266" cy="2159545"/>
          </a:xfrm>
          <a:custGeom>
            <a:rect b="b" l="l" r="r" t="t"/>
            <a:pathLst>
              <a:path extrusionOk="0" h="58064" w="51139">
                <a:moveTo>
                  <a:pt x="46532" y="1"/>
                </a:moveTo>
                <a:cubicBezTo>
                  <a:pt x="43371" y="1"/>
                  <a:pt x="39422" y="1240"/>
                  <a:pt x="37743" y="2081"/>
                </a:cubicBezTo>
                <a:cubicBezTo>
                  <a:pt x="36134" y="2881"/>
                  <a:pt x="34550" y="3796"/>
                  <a:pt x="33015" y="4680"/>
                </a:cubicBezTo>
                <a:cubicBezTo>
                  <a:pt x="31459" y="5575"/>
                  <a:pt x="29849" y="6503"/>
                  <a:pt x="28229" y="7307"/>
                </a:cubicBezTo>
                <a:cubicBezTo>
                  <a:pt x="27552" y="7646"/>
                  <a:pt x="26826" y="8037"/>
                  <a:pt x="26059" y="8455"/>
                </a:cubicBezTo>
                <a:cubicBezTo>
                  <a:pt x="23353" y="9926"/>
                  <a:pt x="20295" y="11601"/>
                  <a:pt x="17668" y="11601"/>
                </a:cubicBezTo>
                <a:cubicBezTo>
                  <a:pt x="17581" y="11601"/>
                  <a:pt x="17494" y="11599"/>
                  <a:pt x="17408" y="11595"/>
                </a:cubicBezTo>
                <a:cubicBezTo>
                  <a:pt x="14660" y="11473"/>
                  <a:pt x="12712" y="9450"/>
                  <a:pt x="10833" y="7487"/>
                </a:cubicBezTo>
                <a:cubicBezTo>
                  <a:pt x="10080" y="6703"/>
                  <a:pt x="9303" y="5893"/>
                  <a:pt x="8487" y="5220"/>
                </a:cubicBezTo>
                <a:cubicBezTo>
                  <a:pt x="7439" y="4358"/>
                  <a:pt x="4781" y="2346"/>
                  <a:pt x="2732" y="2346"/>
                </a:cubicBezTo>
                <a:cubicBezTo>
                  <a:pt x="1768" y="2346"/>
                  <a:pt x="561" y="2811"/>
                  <a:pt x="260" y="5025"/>
                </a:cubicBezTo>
                <a:cubicBezTo>
                  <a:pt x="0" y="6952"/>
                  <a:pt x="455" y="8529"/>
                  <a:pt x="942" y="10208"/>
                </a:cubicBezTo>
                <a:cubicBezTo>
                  <a:pt x="1027" y="10499"/>
                  <a:pt x="1112" y="10796"/>
                  <a:pt x="1191" y="11097"/>
                </a:cubicBezTo>
                <a:cubicBezTo>
                  <a:pt x="1340" y="11622"/>
                  <a:pt x="1457" y="12189"/>
                  <a:pt x="1584" y="12786"/>
                </a:cubicBezTo>
                <a:cubicBezTo>
                  <a:pt x="1821" y="13924"/>
                  <a:pt x="2070" y="15100"/>
                  <a:pt x="2510" y="16079"/>
                </a:cubicBezTo>
                <a:lnTo>
                  <a:pt x="3023" y="17614"/>
                </a:lnTo>
                <a:lnTo>
                  <a:pt x="3055" y="17646"/>
                </a:lnTo>
                <a:cubicBezTo>
                  <a:pt x="4665" y="19246"/>
                  <a:pt x="5623" y="22474"/>
                  <a:pt x="6390" y="25074"/>
                </a:cubicBezTo>
                <a:cubicBezTo>
                  <a:pt x="6603" y="25784"/>
                  <a:pt x="6803" y="26457"/>
                  <a:pt x="6999" y="27049"/>
                </a:cubicBezTo>
                <a:cubicBezTo>
                  <a:pt x="7576" y="28781"/>
                  <a:pt x="7889" y="30596"/>
                  <a:pt x="8191" y="32360"/>
                </a:cubicBezTo>
                <a:cubicBezTo>
                  <a:pt x="8545" y="34408"/>
                  <a:pt x="8905" y="36526"/>
                  <a:pt x="9689" y="38580"/>
                </a:cubicBezTo>
                <a:cubicBezTo>
                  <a:pt x="11070" y="42207"/>
                  <a:pt x="12956" y="45235"/>
                  <a:pt x="14930" y="48275"/>
                </a:cubicBezTo>
                <a:cubicBezTo>
                  <a:pt x="15395" y="48994"/>
                  <a:pt x="15867" y="49857"/>
                  <a:pt x="16365" y="50773"/>
                </a:cubicBezTo>
                <a:cubicBezTo>
                  <a:pt x="18012" y="53802"/>
                  <a:pt x="19886" y="57238"/>
                  <a:pt x="22845" y="57905"/>
                </a:cubicBezTo>
                <a:cubicBezTo>
                  <a:pt x="23312" y="58010"/>
                  <a:pt x="23761" y="58064"/>
                  <a:pt x="24179" y="58064"/>
                </a:cubicBezTo>
                <a:cubicBezTo>
                  <a:pt x="25402" y="58064"/>
                  <a:pt x="26408" y="57607"/>
                  <a:pt x="27176" y="56713"/>
                </a:cubicBezTo>
                <a:cubicBezTo>
                  <a:pt x="30315" y="53055"/>
                  <a:pt x="28764" y="42953"/>
                  <a:pt x="28018" y="38103"/>
                </a:cubicBezTo>
                <a:cubicBezTo>
                  <a:pt x="27933" y="37548"/>
                  <a:pt x="27859" y="37066"/>
                  <a:pt x="27806" y="36685"/>
                </a:cubicBezTo>
                <a:cubicBezTo>
                  <a:pt x="27239" y="32576"/>
                  <a:pt x="27620" y="28028"/>
                  <a:pt x="28801" y="24815"/>
                </a:cubicBezTo>
                <a:cubicBezTo>
                  <a:pt x="29712" y="22332"/>
                  <a:pt x="32682" y="20299"/>
                  <a:pt x="35070" y="18669"/>
                </a:cubicBezTo>
                <a:cubicBezTo>
                  <a:pt x="35351" y="18472"/>
                  <a:pt x="35625" y="18288"/>
                  <a:pt x="35884" y="18107"/>
                </a:cubicBezTo>
                <a:cubicBezTo>
                  <a:pt x="36075" y="17975"/>
                  <a:pt x="36324" y="17800"/>
                  <a:pt x="36627" y="17599"/>
                </a:cubicBezTo>
                <a:cubicBezTo>
                  <a:pt x="40184" y="15175"/>
                  <a:pt x="51017" y="7793"/>
                  <a:pt x="51122" y="3156"/>
                </a:cubicBezTo>
                <a:cubicBezTo>
                  <a:pt x="51138" y="2229"/>
                  <a:pt x="50741" y="1452"/>
                  <a:pt x="49931" y="842"/>
                </a:cubicBezTo>
                <a:cubicBezTo>
                  <a:pt x="49189" y="287"/>
                  <a:pt x="48046" y="1"/>
                  <a:pt x="465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 flipH="1">
            <a:off x="5037458" y="3302683"/>
            <a:ext cx="5066381" cy="2594549"/>
          </a:xfrm>
          <a:custGeom>
            <a:rect b="b" l="l" r="r" t="t"/>
            <a:pathLst>
              <a:path extrusionOk="0" h="69760" w="136129">
                <a:moveTo>
                  <a:pt x="9681" y="1"/>
                </a:moveTo>
                <a:cubicBezTo>
                  <a:pt x="6173" y="1"/>
                  <a:pt x="2509" y="666"/>
                  <a:pt x="1" y="2115"/>
                </a:cubicBezTo>
                <a:lnTo>
                  <a:pt x="1" y="69760"/>
                </a:lnTo>
                <a:lnTo>
                  <a:pt x="136128" y="69760"/>
                </a:lnTo>
                <a:cubicBezTo>
                  <a:pt x="136055" y="69628"/>
                  <a:pt x="135981" y="69491"/>
                  <a:pt x="135906" y="69352"/>
                </a:cubicBezTo>
                <a:cubicBezTo>
                  <a:pt x="133142" y="64186"/>
                  <a:pt x="130283" y="58843"/>
                  <a:pt x="126244" y="54656"/>
                </a:cubicBezTo>
                <a:cubicBezTo>
                  <a:pt x="123262" y="51560"/>
                  <a:pt x="119942" y="50009"/>
                  <a:pt x="116323" y="50009"/>
                </a:cubicBezTo>
                <a:cubicBezTo>
                  <a:pt x="114384" y="50009"/>
                  <a:pt x="112359" y="50454"/>
                  <a:pt x="110255" y="51346"/>
                </a:cubicBezTo>
                <a:cubicBezTo>
                  <a:pt x="109095" y="51839"/>
                  <a:pt x="107995" y="52474"/>
                  <a:pt x="106930" y="53093"/>
                </a:cubicBezTo>
                <a:cubicBezTo>
                  <a:pt x="105283" y="54046"/>
                  <a:pt x="103585" y="55031"/>
                  <a:pt x="101679" y="55460"/>
                </a:cubicBezTo>
                <a:cubicBezTo>
                  <a:pt x="100345" y="55762"/>
                  <a:pt x="98908" y="55843"/>
                  <a:pt x="97451" y="55843"/>
                </a:cubicBezTo>
                <a:cubicBezTo>
                  <a:pt x="96606" y="55843"/>
                  <a:pt x="95754" y="55816"/>
                  <a:pt x="94913" y="55788"/>
                </a:cubicBezTo>
                <a:cubicBezTo>
                  <a:pt x="94102" y="55761"/>
                  <a:pt x="93266" y="55736"/>
                  <a:pt x="92467" y="55736"/>
                </a:cubicBezTo>
                <a:lnTo>
                  <a:pt x="92296" y="55736"/>
                </a:lnTo>
                <a:cubicBezTo>
                  <a:pt x="85112" y="55736"/>
                  <a:pt x="77817" y="52824"/>
                  <a:pt x="72760" y="47937"/>
                </a:cubicBezTo>
                <a:cubicBezTo>
                  <a:pt x="70341" y="45591"/>
                  <a:pt x="68403" y="42674"/>
                  <a:pt x="66534" y="39858"/>
                </a:cubicBezTo>
                <a:cubicBezTo>
                  <a:pt x="64491" y="36772"/>
                  <a:pt x="62373" y="33584"/>
                  <a:pt x="59599" y="31096"/>
                </a:cubicBezTo>
                <a:cubicBezTo>
                  <a:pt x="55327" y="27267"/>
                  <a:pt x="50413" y="24266"/>
                  <a:pt x="45664" y="21359"/>
                </a:cubicBezTo>
                <a:cubicBezTo>
                  <a:pt x="40508" y="18204"/>
                  <a:pt x="35171" y="14942"/>
                  <a:pt x="30702" y="10634"/>
                </a:cubicBezTo>
                <a:cubicBezTo>
                  <a:pt x="26293" y="6382"/>
                  <a:pt x="22152" y="2712"/>
                  <a:pt x="16128" y="860"/>
                </a:cubicBezTo>
                <a:cubicBezTo>
                  <a:pt x="14312" y="299"/>
                  <a:pt x="12031" y="1"/>
                  <a:pt x="96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 txBox="1"/>
          <p:nvPr>
            <p:ph idx="1" type="subTitle"/>
          </p:nvPr>
        </p:nvSpPr>
        <p:spPr>
          <a:xfrm>
            <a:off x="790675" y="2723699"/>
            <a:ext cx="2150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6" y="0"/>
            <a:ext cx="914043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34"/>
          <p:cNvGrpSpPr/>
          <p:nvPr/>
        </p:nvGrpSpPr>
        <p:grpSpPr>
          <a:xfrm>
            <a:off x="91649" y="0"/>
            <a:ext cx="9052352" cy="4917791"/>
            <a:chOff x="91649" y="0"/>
            <a:chExt cx="9052352" cy="4917791"/>
          </a:xfrm>
        </p:grpSpPr>
        <p:sp>
          <p:nvSpPr>
            <p:cNvPr id="118" name="Google Shape;118;p34"/>
            <p:cNvSpPr/>
            <p:nvPr/>
          </p:nvSpPr>
          <p:spPr>
            <a:xfrm>
              <a:off x="7661825" y="4396025"/>
              <a:ext cx="419749" cy="521766"/>
            </a:xfrm>
            <a:custGeom>
              <a:rect b="b" l="l" r="r" t="t"/>
              <a:pathLst>
                <a:path extrusionOk="0" h="23749" w="19019">
                  <a:moveTo>
                    <a:pt x="4149" y="0"/>
                  </a:moveTo>
                  <a:cubicBezTo>
                    <a:pt x="2061" y="0"/>
                    <a:pt x="698" y="1684"/>
                    <a:pt x="1204" y="3925"/>
                  </a:cubicBezTo>
                  <a:cubicBezTo>
                    <a:pt x="1465" y="5079"/>
                    <a:pt x="1962" y="6154"/>
                    <a:pt x="2352" y="7263"/>
                  </a:cubicBezTo>
                  <a:cubicBezTo>
                    <a:pt x="2856" y="8695"/>
                    <a:pt x="2727" y="10069"/>
                    <a:pt x="1951" y="11372"/>
                  </a:cubicBezTo>
                  <a:cubicBezTo>
                    <a:pt x="1635" y="11904"/>
                    <a:pt x="1295" y="12422"/>
                    <a:pt x="961" y="12947"/>
                  </a:cubicBezTo>
                  <a:cubicBezTo>
                    <a:pt x="394" y="13837"/>
                    <a:pt x="95" y="14814"/>
                    <a:pt x="57" y="15871"/>
                  </a:cubicBezTo>
                  <a:cubicBezTo>
                    <a:pt x="0" y="17331"/>
                    <a:pt x="414" y="18050"/>
                    <a:pt x="1343" y="18050"/>
                  </a:cubicBezTo>
                  <a:cubicBezTo>
                    <a:pt x="1721" y="18050"/>
                    <a:pt x="2183" y="17932"/>
                    <a:pt x="2734" y="17696"/>
                  </a:cubicBezTo>
                  <a:cubicBezTo>
                    <a:pt x="4048" y="17136"/>
                    <a:pt x="5285" y="16423"/>
                    <a:pt x="6474" y="15648"/>
                  </a:cubicBezTo>
                  <a:cubicBezTo>
                    <a:pt x="7018" y="15294"/>
                    <a:pt x="7529" y="15124"/>
                    <a:pt x="8029" y="15124"/>
                  </a:cubicBezTo>
                  <a:cubicBezTo>
                    <a:pt x="8613" y="15124"/>
                    <a:pt x="9182" y="15356"/>
                    <a:pt x="9770" y="15794"/>
                  </a:cubicBezTo>
                  <a:cubicBezTo>
                    <a:pt x="11366" y="16986"/>
                    <a:pt x="12836" y="18308"/>
                    <a:pt x="14175" y="19782"/>
                  </a:cubicBezTo>
                  <a:cubicBezTo>
                    <a:pt x="15364" y="21092"/>
                    <a:pt x="16400" y="22556"/>
                    <a:pt x="17908" y="23554"/>
                  </a:cubicBezTo>
                  <a:cubicBezTo>
                    <a:pt x="17964" y="23592"/>
                    <a:pt x="17989" y="23682"/>
                    <a:pt x="18027" y="23748"/>
                  </a:cubicBezTo>
                  <a:lnTo>
                    <a:pt x="18274" y="23748"/>
                  </a:lnTo>
                  <a:cubicBezTo>
                    <a:pt x="18674" y="23655"/>
                    <a:pt x="18924" y="23408"/>
                    <a:pt x="19018" y="23005"/>
                  </a:cubicBezTo>
                  <a:lnTo>
                    <a:pt x="19018" y="21885"/>
                  </a:lnTo>
                  <a:cubicBezTo>
                    <a:pt x="18559" y="20314"/>
                    <a:pt x="17874" y="18833"/>
                    <a:pt x="17019" y="17449"/>
                  </a:cubicBezTo>
                  <a:cubicBezTo>
                    <a:pt x="14738" y="13757"/>
                    <a:pt x="12597" y="9999"/>
                    <a:pt x="10792" y="6043"/>
                  </a:cubicBezTo>
                  <a:cubicBezTo>
                    <a:pt x="9986" y="4276"/>
                    <a:pt x="8887" y="2659"/>
                    <a:pt x="7406" y="1349"/>
                  </a:cubicBezTo>
                  <a:cubicBezTo>
                    <a:pt x="6715" y="737"/>
                    <a:pt x="5943" y="281"/>
                    <a:pt x="5025" y="94"/>
                  </a:cubicBezTo>
                  <a:cubicBezTo>
                    <a:pt x="4722" y="30"/>
                    <a:pt x="4429" y="0"/>
                    <a:pt x="4149" y="0"/>
                  </a:cubicBezTo>
                  <a:close/>
                </a:path>
              </a:pathLst>
            </a:custGeom>
            <a:solidFill>
              <a:srgbClr val="00FD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4"/>
            <p:cNvSpPr/>
            <p:nvPr/>
          </p:nvSpPr>
          <p:spPr>
            <a:xfrm>
              <a:off x="91649" y="0"/>
              <a:ext cx="2201985" cy="620908"/>
            </a:xfrm>
            <a:custGeom>
              <a:rect b="b" l="l" r="r" t="t"/>
              <a:pathLst>
                <a:path extrusionOk="0" h="14601" w="51784">
                  <a:moveTo>
                    <a:pt x="0" y="0"/>
                  </a:moveTo>
                  <a:cubicBezTo>
                    <a:pt x="1759" y="3063"/>
                    <a:pt x="3967" y="5736"/>
                    <a:pt x="6863" y="7816"/>
                  </a:cubicBezTo>
                  <a:cubicBezTo>
                    <a:pt x="9276" y="9544"/>
                    <a:pt x="11963" y="10531"/>
                    <a:pt x="14914" y="10854"/>
                  </a:cubicBezTo>
                  <a:cubicBezTo>
                    <a:pt x="16681" y="11049"/>
                    <a:pt x="18454" y="11136"/>
                    <a:pt x="20223" y="11136"/>
                  </a:cubicBezTo>
                  <a:cubicBezTo>
                    <a:pt x="20242" y="11135"/>
                    <a:pt x="20260" y="11135"/>
                    <a:pt x="20278" y="11135"/>
                  </a:cubicBezTo>
                  <a:cubicBezTo>
                    <a:pt x="23742" y="11135"/>
                    <a:pt x="27104" y="11763"/>
                    <a:pt x="30437" y="12620"/>
                  </a:cubicBezTo>
                  <a:cubicBezTo>
                    <a:pt x="32923" y="13257"/>
                    <a:pt x="35412" y="13882"/>
                    <a:pt x="37960" y="14254"/>
                  </a:cubicBezTo>
                  <a:cubicBezTo>
                    <a:pt x="39239" y="14438"/>
                    <a:pt x="40519" y="14601"/>
                    <a:pt x="41810" y="14601"/>
                  </a:cubicBezTo>
                  <a:cubicBezTo>
                    <a:pt x="42197" y="14601"/>
                    <a:pt x="42584" y="14586"/>
                    <a:pt x="42973" y="14553"/>
                  </a:cubicBezTo>
                  <a:cubicBezTo>
                    <a:pt x="46141" y="14282"/>
                    <a:pt x="48379" y="12693"/>
                    <a:pt x="49763" y="9873"/>
                  </a:cubicBezTo>
                  <a:cubicBezTo>
                    <a:pt x="50563" y="8246"/>
                    <a:pt x="50983" y="6505"/>
                    <a:pt x="51279" y="4732"/>
                  </a:cubicBezTo>
                  <a:cubicBezTo>
                    <a:pt x="51540" y="3164"/>
                    <a:pt x="51665" y="1582"/>
                    <a:pt x="51783" y="0"/>
                  </a:cubicBezTo>
                  <a:close/>
                </a:path>
              </a:pathLst>
            </a:custGeom>
            <a:solidFill>
              <a:srgbClr val="FE5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4"/>
            <p:cNvSpPr/>
            <p:nvPr/>
          </p:nvSpPr>
          <p:spPr>
            <a:xfrm>
              <a:off x="8592225" y="2466500"/>
              <a:ext cx="551776" cy="1121514"/>
            </a:xfrm>
            <a:custGeom>
              <a:rect b="b" l="l" r="r" t="t"/>
              <a:pathLst>
                <a:path extrusionOk="0" h="25411" w="12502">
                  <a:moveTo>
                    <a:pt x="5978" y="1"/>
                  </a:moveTo>
                  <a:cubicBezTo>
                    <a:pt x="5246" y="1"/>
                    <a:pt x="4514" y="31"/>
                    <a:pt x="3782" y="80"/>
                  </a:cubicBezTo>
                  <a:cubicBezTo>
                    <a:pt x="2785" y="150"/>
                    <a:pt x="1954" y="581"/>
                    <a:pt x="1346" y="1385"/>
                  </a:cubicBezTo>
                  <a:cubicBezTo>
                    <a:pt x="553" y="2431"/>
                    <a:pt x="0" y="3581"/>
                    <a:pt x="4" y="4926"/>
                  </a:cubicBezTo>
                  <a:cubicBezTo>
                    <a:pt x="4" y="6332"/>
                    <a:pt x="595" y="7517"/>
                    <a:pt x="1457" y="8577"/>
                  </a:cubicBezTo>
                  <a:cubicBezTo>
                    <a:pt x="2069" y="9328"/>
                    <a:pt x="2820" y="9937"/>
                    <a:pt x="3585" y="10517"/>
                  </a:cubicBezTo>
                  <a:cubicBezTo>
                    <a:pt x="5560" y="12012"/>
                    <a:pt x="6512" y="14025"/>
                    <a:pt x="6807" y="16448"/>
                  </a:cubicBezTo>
                  <a:cubicBezTo>
                    <a:pt x="7054" y="18464"/>
                    <a:pt x="7388" y="20477"/>
                    <a:pt x="8076" y="22407"/>
                  </a:cubicBezTo>
                  <a:cubicBezTo>
                    <a:pt x="8487" y="23565"/>
                    <a:pt x="9172" y="24497"/>
                    <a:pt x="10281" y="25081"/>
                  </a:cubicBezTo>
                  <a:cubicBezTo>
                    <a:pt x="10527" y="25209"/>
                    <a:pt x="10816" y="25237"/>
                    <a:pt x="11046" y="25410"/>
                  </a:cubicBezTo>
                  <a:lnTo>
                    <a:pt x="11893" y="25410"/>
                  </a:lnTo>
                  <a:cubicBezTo>
                    <a:pt x="12095" y="25327"/>
                    <a:pt x="12297" y="25248"/>
                    <a:pt x="12502" y="25167"/>
                  </a:cubicBezTo>
                  <a:lnTo>
                    <a:pt x="12502" y="1969"/>
                  </a:lnTo>
                  <a:cubicBezTo>
                    <a:pt x="11605" y="876"/>
                    <a:pt x="10385" y="411"/>
                    <a:pt x="9043" y="212"/>
                  </a:cubicBezTo>
                  <a:cubicBezTo>
                    <a:pt x="8025" y="60"/>
                    <a:pt x="7002" y="1"/>
                    <a:pt x="5978" y="1"/>
                  </a:cubicBezTo>
                  <a:close/>
                </a:path>
              </a:pathLst>
            </a:custGeom>
            <a:solidFill>
              <a:srgbClr val="00FD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4"/>
          <p:cNvSpPr txBox="1"/>
          <p:nvPr>
            <p:ph type="title"/>
          </p:nvPr>
        </p:nvSpPr>
        <p:spPr>
          <a:xfrm>
            <a:off x="1949150" y="3541525"/>
            <a:ext cx="524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34"/>
          <p:cNvSpPr txBox="1"/>
          <p:nvPr>
            <p:ph idx="1" type="subTitle"/>
          </p:nvPr>
        </p:nvSpPr>
        <p:spPr>
          <a:xfrm flipH="1">
            <a:off x="1323900" y="1695875"/>
            <a:ext cx="64962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2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5"/>
          <p:cNvPicPr preferRelativeResize="0"/>
          <p:nvPr/>
        </p:nvPicPr>
        <p:blipFill rotWithShape="1">
          <a:blip r:embed="rId2">
            <a:alphaModFix amt="50000"/>
          </a:blip>
          <a:srcRect b="4988" l="8636" r="4564" t="21654"/>
          <a:stretch/>
        </p:blipFill>
        <p:spPr>
          <a:xfrm rot="10800000">
            <a:off x="-43401" y="-33902"/>
            <a:ext cx="9229676" cy="523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5"/>
          <p:cNvSpPr/>
          <p:nvPr/>
        </p:nvSpPr>
        <p:spPr>
          <a:xfrm rot="10800000">
            <a:off x="-529350" y="4925131"/>
            <a:ext cx="1524317" cy="1818676"/>
          </a:xfrm>
          <a:custGeom>
            <a:rect b="b" l="l" r="r" t="t"/>
            <a:pathLst>
              <a:path extrusionOk="0" h="48899" w="40957">
                <a:moveTo>
                  <a:pt x="21103" y="1"/>
                </a:moveTo>
                <a:cubicBezTo>
                  <a:pt x="20277" y="2108"/>
                  <a:pt x="18620" y="4162"/>
                  <a:pt x="17286" y="5809"/>
                </a:cubicBezTo>
                <a:lnTo>
                  <a:pt x="16932" y="6249"/>
                </a:lnTo>
                <a:cubicBezTo>
                  <a:pt x="15496" y="8028"/>
                  <a:pt x="14337" y="9902"/>
                  <a:pt x="13215" y="11712"/>
                </a:cubicBezTo>
                <a:cubicBezTo>
                  <a:pt x="12500" y="12871"/>
                  <a:pt x="11759" y="14068"/>
                  <a:pt x="10948" y="15232"/>
                </a:cubicBezTo>
                <a:cubicBezTo>
                  <a:pt x="7136" y="20734"/>
                  <a:pt x="2547" y="27982"/>
                  <a:pt x="873" y="35224"/>
                </a:cubicBezTo>
                <a:cubicBezTo>
                  <a:pt x="133" y="38433"/>
                  <a:pt x="0" y="44134"/>
                  <a:pt x="2674" y="46687"/>
                </a:cubicBezTo>
                <a:cubicBezTo>
                  <a:pt x="4314" y="48253"/>
                  <a:pt x="6125" y="48899"/>
                  <a:pt x="7883" y="48899"/>
                </a:cubicBezTo>
                <a:cubicBezTo>
                  <a:pt x="10059" y="48899"/>
                  <a:pt x="12150" y="47904"/>
                  <a:pt x="13728" y="46432"/>
                </a:cubicBezTo>
                <a:cubicBezTo>
                  <a:pt x="17360" y="43054"/>
                  <a:pt x="20451" y="38951"/>
                  <a:pt x="23444" y="34980"/>
                </a:cubicBezTo>
                <a:cubicBezTo>
                  <a:pt x="24905" y="33042"/>
                  <a:pt x="26413" y="31041"/>
                  <a:pt x="27954" y="29172"/>
                </a:cubicBezTo>
                <a:cubicBezTo>
                  <a:pt x="31215" y="25206"/>
                  <a:pt x="36266" y="22496"/>
                  <a:pt x="40957" y="20151"/>
                </a:cubicBezTo>
                <a:lnTo>
                  <a:pt x="409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5"/>
          <p:cNvSpPr/>
          <p:nvPr/>
        </p:nvSpPr>
        <p:spPr>
          <a:xfrm rot="10800000">
            <a:off x="7764124" y="-391203"/>
            <a:ext cx="2339715" cy="1884953"/>
          </a:xfrm>
          <a:custGeom>
            <a:rect b="b" l="l" r="r" t="t"/>
            <a:pathLst>
              <a:path extrusionOk="0" h="50681" w="62866">
                <a:moveTo>
                  <a:pt x="9773" y="1"/>
                </a:moveTo>
                <a:cubicBezTo>
                  <a:pt x="6741" y="1"/>
                  <a:pt x="2655" y="1865"/>
                  <a:pt x="1" y="4383"/>
                </a:cubicBezTo>
                <a:lnTo>
                  <a:pt x="1" y="50681"/>
                </a:lnTo>
                <a:lnTo>
                  <a:pt x="62866" y="50681"/>
                </a:lnTo>
                <a:cubicBezTo>
                  <a:pt x="61483" y="48093"/>
                  <a:pt x="59885" y="45530"/>
                  <a:pt x="57624" y="43189"/>
                </a:cubicBezTo>
                <a:cubicBezTo>
                  <a:pt x="53167" y="38578"/>
                  <a:pt x="49349" y="35184"/>
                  <a:pt x="44102" y="32516"/>
                </a:cubicBezTo>
                <a:cubicBezTo>
                  <a:pt x="42710" y="31807"/>
                  <a:pt x="41159" y="31230"/>
                  <a:pt x="39518" y="30621"/>
                </a:cubicBezTo>
                <a:cubicBezTo>
                  <a:pt x="36140" y="29366"/>
                  <a:pt x="32646" y="28069"/>
                  <a:pt x="30433" y="25539"/>
                </a:cubicBezTo>
                <a:cubicBezTo>
                  <a:pt x="28463" y="23284"/>
                  <a:pt x="27229" y="20112"/>
                  <a:pt x="26039" y="17041"/>
                </a:cubicBezTo>
                <a:cubicBezTo>
                  <a:pt x="25149" y="14754"/>
                  <a:pt x="24228" y="12393"/>
                  <a:pt x="22999" y="10375"/>
                </a:cubicBezTo>
                <a:cubicBezTo>
                  <a:pt x="18885" y="3620"/>
                  <a:pt x="14672" y="227"/>
                  <a:pt x="10124" y="9"/>
                </a:cubicBezTo>
                <a:cubicBezTo>
                  <a:pt x="10009" y="4"/>
                  <a:pt x="9892" y="1"/>
                  <a:pt x="97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5"/>
          <p:cNvSpPr txBox="1"/>
          <p:nvPr>
            <p:ph idx="1" type="subTitle"/>
          </p:nvPr>
        </p:nvSpPr>
        <p:spPr>
          <a:xfrm>
            <a:off x="715650" y="2724150"/>
            <a:ext cx="23238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5"/>
          <p:cNvSpPr txBox="1"/>
          <p:nvPr>
            <p:ph idx="2" type="subTitle"/>
          </p:nvPr>
        </p:nvSpPr>
        <p:spPr>
          <a:xfrm>
            <a:off x="3410100" y="2724150"/>
            <a:ext cx="23238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5"/>
          <p:cNvSpPr txBox="1"/>
          <p:nvPr>
            <p:ph idx="3" type="subTitle"/>
          </p:nvPr>
        </p:nvSpPr>
        <p:spPr>
          <a:xfrm>
            <a:off x="6146250" y="2724150"/>
            <a:ext cx="23238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5"/>
          <p:cNvSpPr txBox="1"/>
          <p:nvPr>
            <p:ph idx="4" type="subTitle"/>
          </p:nvPr>
        </p:nvSpPr>
        <p:spPr>
          <a:xfrm>
            <a:off x="884875" y="4002125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" name="Google Shape;131;p35"/>
          <p:cNvSpPr txBox="1"/>
          <p:nvPr>
            <p:ph idx="5" type="subTitle"/>
          </p:nvPr>
        </p:nvSpPr>
        <p:spPr>
          <a:xfrm>
            <a:off x="3579300" y="4002125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35"/>
          <p:cNvSpPr txBox="1"/>
          <p:nvPr>
            <p:ph idx="6" type="subTitle"/>
          </p:nvPr>
        </p:nvSpPr>
        <p:spPr>
          <a:xfrm>
            <a:off x="6315450" y="4002125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35"/>
          <p:cNvSpPr txBox="1"/>
          <p:nvPr>
            <p:ph type="title"/>
          </p:nvPr>
        </p:nvSpPr>
        <p:spPr>
          <a:xfrm>
            <a:off x="629133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6"/>
          <p:cNvPicPr preferRelativeResize="0"/>
          <p:nvPr/>
        </p:nvPicPr>
        <p:blipFill rotWithShape="1">
          <a:blip r:embed="rId2">
            <a:alphaModFix amt="50000"/>
          </a:blip>
          <a:srcRect b="22421" l="4987" r="9027" t="54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6"/>
          <p:cNvSpPr/>
          <p:nvPr/>
        </p:nvSpPr>
        <p:spPr>
          <a:xfrm>
            <a:off x="-530541" y="1856489"/>
            <a:ext cx="1124006" cy="1615084"/>
          </a:xfrm>
          <a:custGeom>
            <a:rect b="b" l="l" r="r" t="t"/>
            <a:pathLst>
              <a:path extrusionOk="0" h="43425" w="30201">
                <a:moveTo>
                  <a:pt x="1643" y="1"/>
                </a:moveTo>
                <a:cubicBezTo>
                  <a:pt x="1118" y="1"/>
                  <a:pt x="568" y="86"/>
                  <a:pt x="1" y="255"/>
                </a:cubicBezTo>
                <a:lnTo>
                  <a:pt x="1" y="41254"/>
                </a:lnTo>
                <a:cubicBezTo>
                  <a:pt x="1685" y="42716"/>
                  <a:pt x="4050" y="43425"/>
                  <a:pt x="7207" y="43425"/>
                </a:cubicBezTo>
                <a:cubicBezTo>
                  <a:pt x="9006" y="43425"/>
                  <a:pt x="10828" y="43192"/>
                  <a:pt x="12368" y="42965"/>
                </a:cubicBezTo>
                <a:lnTo>
                  <a:pt x="12803" y="42901"/>
                </a:lnTo>
                <a:cubicBezTo>
                  <a:pt x="17748" y="42176"/>
                  <a:pt x="26027" y="40963"/>
                  <a:pt x="28129" y="35272"/>
                </a:cubicBezTo>
                <a:cubicBezTo>
                  <a:pt x="30200" y="29676"/>
                  <a:pt x="24165" y="26441"/>
                  <a:pt x="19754" y="24079"/>
                </a:cubicBezTo>
                <a:cubicBezTo>
                  <a:pt x="18970" y="23661"/>
                  <a:pt x="18229" y="23265"/>
                  <a:pt x="17583" y="22884"/>
                </a:cubicBezTo>
                <a:cubicBezTo>
                  <a:pt x="11833" y="19495"/>
                  <a:pt x="10796" y="16372"/>
                  <a:pt x="9165" y="10187"/>
                </a:cubicBezTo>
                <a:cubicBezTo>
                  <a:pt x="7916" y="5444"/>
                  <a:pt x="5931" y="1"/>
                  <a:pt x="1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6"/>
          <p:cNvSpPr/>
          <p:nvPr/>
        </p:nvSpPr>
        <p:spPr>
          <a:xfrm>
            <a:off x="8508325" y="3205721"/>
            <a:ext cx="1162451" cy="638818"/>
          </a:xfrm>
          <a:custGeom>
            <a:rect b="b" l="l" r="r" t="t"/>
            <a:pathLst>
              <a:path extrusionOk="0" h="17176" w="31234">
                <a:moveTo>
                  <a:pt x="12993" y="0"/>
                </a:moveTo>
                <a:cubicBezTo>
                  <a:pt x="10452" y="0"/>
                  <a:pt x="8382" y="493"/>
                  <a:pt x="6842" y="1462"/>
                </a:cubicBezTo>
                <a:cubicBezTo>
                  <a:pt x="3988" y="3257"/>
                  <a:pt x="12" y="8181"/>
                  <a:pt x="7" y="12125"/>
                </a:cubicBezTo>
                <a:cubicBezTo>
                  <a:pt x="1" y="13914"/>
                  <a:pt x="790" y="15323"/>
                  <a:pt x="2341" y="16308"/>
                </a:cubicBezTo>
                <a:cubicBezTo>
                  <a:pt x="3263" y="16890"/>
                  <a:pt x="4216" y="17176"/>
                  <a:pt x="5259" y="17176"/>
                </a:cubicBezTo>
                <a:cubicBezTo>
                  <a:pt x="7583" y="17176"/>
                  <a:pt x="9848" y="15741"/>
                  <a:pt x="12040" y="14353"/>
                </a:cubicBezTo>
                <a:cubicBezTo>
                  <a:pt x="13714" y="13295"/>
                  <a:pt x="15297" y="12294"/>
                  <a:pt x="16780" y="12003"/>
                </a:cubicBezTo>
                <a:cubicBezTo>
                  <a:pt x="17007" y="11961"/>
                  <a:pt x="17282" y="11939"/>
                  <a:pt x="17589" y="11939"/>
                </a:cubicBezTo>
                <a:cubicBezTo>
                  <a:pt x="18632" y="11939"/>
                  <a:pt x="20008" y="12183"/>
                  <a:pt x="21470" y="12437"/>
                </a:cubicBezTo>
                <a:cubicBezTo>
                  <a:pt x="23190" y="12739"/>
                  <a:pt x="24975" y="13051"/>
                  <a:pt x="26564" y="13051"/>
                </a:cubicBezTo>
                <a:cubicBezTo>
                  <a:pt x="28331" y="13051"/>
                  <a:pt x="29543" y="12650"/>
                  <a:pt x="30280" y="11824"/>
                </a:cubicBezTo>
                <a:cubicBezTo>
                  <a:pt x="30973" y="11050"/>
                  <a:pt x="31233" y="9880"/>
                  <a:pt x="31058" y="8350"/>
                </a:cubicBezTo>
                <a:lnTo>
                  <a:pt x="31053" y="8281"/>
                </a:lnTo>
                <a:lnTo>
                  <a:pt x="25012" y="2998"/>
                </a:lnTo>
                <a:lnTo>
                  <a:pt x="24975" y="2971"/>
                </a:lnTo>
                <a:cubicBezTo>
                  <a:pt x="22174" y="1493"/>
                  <a:pt x="17383" y="0"/>
                  <a:pt x="129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6"/>
          <p:cNvSpPr txBox="1"/>
          <p:nvPr>
            <p:ph idx="1" type="subTitle"/>
          </p:nvPr>
        </p:nvSpPr>
        <p:spPr>
          <a:xfrm>
            <a:off x="1297551" y="2343775"/>
            <a:ext cx="1938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2" type="subTitle"/>
          </p:nvPr>
        </p:nvSpPr>
        <p:spPr>
          <a:xfrm>
            <a:off x="1297551" y="2121675"/>
            <a:ext cx="1938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3" type="subTitle"/>
          </p:nvPr>
        </p:nvSpPr>
        <p:spPr>
          <a:xfrm>
            <a:off x="1297551" y="3791350"/>
            <a:ext cx="1938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4" type="subTitle"/>
          </p:nvPr>
        </p:nvSpPr>
        <p:spPr>
          <a:xfrm>
            <a:off x="1297551" y="3569250"/>
            <a:ext cx="1938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5" type="subTitle"/>
          </p:nvPr>
        </p:nvSpPr>
        <p:spPr>
          <a:xfrm>
            <a:off x="5907849" y="2343775"/>
            <a:ext cx="1938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6" type="subTitle"/>
          </p:nvPr>
        </p:nvSpPr>
        <p:spPr>
          <a:xfrm>
            <a:off x="5907849" y="2121675"/>
            <a:ext cx="1938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6"/>
          <p:cNvSpPr txBox="1"/>
          <p:nvPr>
            <p:ph idx="7" type="subTitle"/>
          </p:nvPr>
        </p:nvSpPr>
        <p:spPr>
          <a:xfrm>
            <a:off x="5907849" y="3791350"/>
            <a:ext cx="1938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6"/>
          <p:cNvSpPr txBox="1"/>
          <p:nvPr>
            <p:ph idx="8" type="subTitle"/>
          </p:nvPr>
        </p:nvSpPr>
        <p:spPr>
          <a:xfrm>
            <a:off x="5907849" y="3569250"/>
            <a:ext cx="19386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6"/>
          <p:cNvSpPr txBox="1"/>
          <p:nvPr>
            <p:ph type="title"/>
          </p:nvPr>
        </p:nvSpPr>
        <p:spPr>
          <a:xfrm>
            <a:off x="615739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7"/>
          <p:cNvPicPr preferRelativeResize="0"/>
          <p:nvPr/>
        </p:nvPicPr>
        <p:blipFill rotWithShape="1">
          <a:blip r:embed="rId2">
            <a:alphaModFix amt="50000"/>
          </a:blip>
          <a:srcRect b="4988" l="8636" r="4564" t="21654"/>
          <a:stretch/>
        </p:blipFill>
        <p:spPr>
          <a:xfrm rot="10800000">
            <a:off x="-43401" y="-33902"/>
            <a:ext cx="9229676" cy="523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7"/>
          <p:cNvSpPr/>
          <p:nvPr/>
        </p:nvSpPr>
        <p:spPr>
          <a:xfrm rot="10800000">
            <a:off x="-529350" y="4925131"/>
            <a:ext cx="1524317" cy="1818676"/>
          </a:xfrm>
          <a:custGeom>
            <a:rect b="b" l="l" r="r" t="t"/>
            <a:pathLst>
              <a:path extrusionOk="0" h="48899" w="40957">
                <a:moveTo>
                  <a:pt x="21103" y="1"/>
                </a:moveTo>
                <a:cubicBezTo>
                  <a:pt x="20277" y="2108"/>
                  <a:pt x="18620" y="4162"/>
                  <a:pt x="17286" y="5809"/>
                </a:cubicBezTo>
                <a:lnTo>
                  <a:pt x="16932" y="6249"/>
                </a:lnTo>
                <a:cubicBezTo>
                  <a:pt x="15496" y="8028"/>
                  <a:pt x="14337" y="9902"/>
                  <a:pt x="13215" y="11712"/>
                </a:cubicBezTo>
                <a:cubicBezTo>
                  <a:pt x="12500" y="12871"/>
                  <a:pt x="11759" y="14068"/>
                  <a:pt x="10948" y="15232"/>
                </a:cubicBezTo>
                <a:cubicBezTo>
                  <a:pt x="7136" y="20734"/>
                  <a:pt x="2547" y="27982"/>
                  <a:pt x="873" y="35224"/>
                </a:cubicBezTo>
                <a:cubicBezTo>
                  <a:pt x="133" y="38433"/>
                  <a:pt x="0" y="44134"/>
                  <a:pt x="2674" y="46687"/>
                </a:cubicBezTo>
                <a:cubicBezTo>
                  <a:pt x="4314" y="48253"/>
                  <a:pt x="6125" y="48899"/>
                  <a:pt x="7883" y="48899"/>
                </a:cubicBezTo>
                <a:cubicBezTo>
                  <a:pt x="10059" y="48899"/>
                  <a:pt x="12150" y="47904"/>
                  <a:pt x="13728" y="46432"/>
                </a:cubicBezTo>
                <a:cubicBezTo>
                  <a:pt x="17360" y="43054"/>
                  <a:pt x="20451" y="38951"/>
                  <a:pt x="23444" y="34980"/>
                </a:cubicBezTo>
                <a:cubicBezTo>
                  <a:pt x="24905" y="33042"/>
                  <a:pt x="26413" y="31041"/>
                  <a:pt x="27954" y="29172"/>
                </a:cubicBezTo>
                <a:cubicBezTo>
                  <a:pt x="31215" y="25206"/>
                  <a:pt x="36266" y="22496"/>
                  <a:pt x="40957" y="20151"/>
                </a:cubicBezTo>
                <a:lnTo>
                  <a:pt x="409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7"/>
          <p:cNvSpPr/>
          <p:nvPr/>
        </p:nvSpPr>
        <p:spPr>
          <a:xfrm rot="10800000">
            <a:off x="7764124" y="-391203"/>
            <a:ext cx="2339715" cy="1884953"/>
          </a:xfrm>
          <a:custGeom>
            <a:rect b="b" l="l" r="r" t="t"/>
            <a:pathLst>
              <a:path extrusionOk="0" h="50681" w="62866">
                <a:moveTo>
                  <a:pt x="9773" y="1"/>
                </a:moveTo>
                <a:cubicBezTo>
                  <a:pt x="6741" y="1"/>
                  <a:pt x="2655" y="1865"/>
                  <a:pt x="1" y="4383"/>
                </a:cubicBezTo>
                <a:lnTo>
                  <a:pt x="1" y="50681"/>
                </a:lnTo>
                <a:lnTo>
                  <a:pt x="62866" y="50681"/>
                </a:lnTo>
                <a:cubicBezTo>
                  <a:pt x="61483" y="48093"/>
                  <a:pt x="59885" y="45530"/>
                  <a:pt x="57624" y="43189"/>
                </a:cubicBezTo>
                <a:cubicBezTo>
                  <a:pt x="53167" y="38578"/>
                  <a:pt x="49349" y="35184"/>
                  <a:pt x="44102" y="32516"/>
                </a:cubicBezTo>
                <a:cubicBezTo>
                  <a:pt x="42710" y="31807"/>
                  <a:pt x="41159" y="31230"/>
                  <a:pt x="39518" y="30621"/>
                </a:cubicBezTo>
                <a:cubicBezTo>
                  <a:pt x="36140" y="29366"/>
                  <a:pt x="32646" y="28069"/>
                  <a:pt x="30433" y="25539"/>
                </a:cubicBezTo>
                <a:cubicBezTo>
                  <a:pt x="28463" y="23284"/>
                  <a:pt x="27229" y="20112"/>
                  <a:pt x="26039" y="17041"/>
                </a:cubicBezTo>
                <a:cubicBezTo>
                  <a:pt x="25149" y="14754"/>
                  <a:pt x="24228" y="12393"/>
                  <a:pt x="22999" y="10375"/>
                </a:cubicBezTo>
                <a:cubicBezTo>
                  <a:pt x="18885" y="3620"/>
                  <a:pt x="14672" y="227"/>
                  <a:pt x="10124" y="9"/>
                </a:cubicBezTo>
                <a:cubicBezTo>
                  <a:pt x="10009" y="4"/>
                  <a:pt x="9892" y="1"/>
                  <a:pt x="97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7"/>
          <p:cNvSpPr txBox="1"/>
          <p:nvPr>
            <p:ph type="title"/>
          </p:nvPr>
        </p:nvSpPr>
        <p:spPr>
          <a:xfrm>
            <a:off x="60651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37"/>
          <p:cNvSpPr txBox="1"/>
          <p:nvPr>
            <p:ph idx="1" type="subTitle"/>
          </p:nvPr>
        </p:nvSpPr>
        <p:spPr>
          <a:xfrm>
            <a:off x="1486925" y="2096250"/>
            <a:ext cx="2697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7"/>
          <p:cNvSpPr txBox="1"/>
          <p:nvPr>
            <p:ph idx="2" type="subTitle"/>
          </p:nvPr>
        </p:nvSpPr>
        <p:spPr>
          <a:xfrm>
            <a:off x="1486926" y="1874150"/>
            <a:ext cx="2949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7"/>
          <p:cNvSpPr txBox="1"/>
          <p:nvPr>
            <p:ph idx="3" type="subTitle"/>
          </p:nvPr>
        </p:nvSpPr>
        <p:spPr>
          <a:xfrm>
            <a:off x="1486925" y="3077675"/>
            <a:ext cx="2697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7"/>
          <p:cNvSpPr txBox="1"/>
          <p:nvPr>
            <p:ph idx="4" type="subTitle"/>
          </p:nvPr>
        </p:nvSpPr>
        <p:spPr>
          <a:xfrm>
            <a:off x="1486925" y="2855575"/>
            <a:ext cx="2697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7"/>
          <p:cNvSpPr txBox="1"/>
          <p:nvPr>
            <p:ph idx="5" type="subTitle"/>
          </p:nvPr>
        </p:nvSpPr>
        <p:spPr>
          <a:xfrm>
            <a:off x="1486925" y="4059100"/>
            <a:ext cx="2697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7"/>
          <p:cNvSpPr txBox="1"/>
          <p:nvPr>
            <p:ph idx="6" type="subTitle"/>
          </p:nvPr>
        </p:nvSpPr>
        <p:spPr>
          <a:xfrm>
            <a:off x="1486925" y="3837000"/>
            <a:ext cx="2697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7"/>
          <p:cNvSpPr txBox="1"/>
          <p:nvPr>
            <p:ph idx="7" type="subTitle"/>
          </p:nvPr>
        </p:nvSpPr>
        <p:spPr>
          <a:xfrm>
            <a:off x="5733475" y="2096250"/>
            <a:ext cx="2697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8" type="subTitle"/>
          </p:nvPr>
        </p:nvSpPr>
        <p:spPr>
          <a:xfrm>
            <a:off x="5733475" y="1874150"/>
            <a:ext cx="2697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9" type="subTitle"/>
          </p:nvPr>
        </p:nvSpPr>
        <p:spPr>
          <a:xfrm>
            <a:off x="5733475" y="3077675"/>
            <a:ext cx="2697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7"/>
          <p:cNvSpPr txBox="1"/>
          <p:nvPr>
            <p:ph idx="13" type="subTitle"/>
          </p:nvPr>
        </p:nvSpPr>
        <p:spPr>
          <a:xfrm>
            <a:off x="5733475" y="2855575"/>
            <a:ext cx="2697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7"/>
          <p:cNvSpPr txBox="1"/>
          <p:nvPr>
            <p:ph idx="14" type="subTitle"/>
          </p:nvPr>
        </p:nvSpPr>
        <p:spPr>
          <a:xfrm>
            <a:off x="5733475" y="4059100"/>
            <a:ext cx="2697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7"/>
          <p:cNvSpPr txBox="1"/>
          <p:nvPr>
            <p:ph idx="15" type="subTitle"/>
          </p:nvPr>
        </p:nvSpPr>
        <p:spPr>
          <a:xfrm>
            <a:off x="5733475" y="3837000"/>
            <a:ext cx="2697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0"/>
          <p:cNvPicPr preferRelativeResize="0"/>
          <p:nvPr/>
        </p:nvPicPr>
        <p:blipFill rotWithShape="1">
          <a:blip r:embed="rId2">
            <a:alphaModFix amt="50000"/>
          </a:blip>
          <a:srcRect b="5146" l="4582" r="8626" t="21753"/>
          <a:stretch/>
        </p:blipFill>
        <p:spPr>
          <a:xfrm flipH="1" rot="10800000">
            <a:off x="6850" y="5977"/>
            <a:ext cx="9129175" cy="5156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0"/>
          <p:cNvSpPr/>
          <p:nvPr/>
        </p:nvSpPr>
        <p:spPr>
          <a:xfrm flipH="1">
            <a:off x="1003" y="2979200"/>
            <a:ext cx="285350" cy="601520"/>
          </a:xfrm>
          <a:custGeom>
            <a:rect b="b" l="l" r="r" t="t"/>
            <a:pathLst>
              <a:path extrusionOk="0" h="5989" w="2841">
                <a:moveTo>
                  <a:pt x="2814" y="1"/>
                </a:moveTo>
                <a:cubicBezTo>
                  <a:pt x="2792" y="1"/>
                  <a:pt x="2770" y="9"/>
                  <a:pt x="2750" y="19"/>
                </a:cubicBezTo>
                <a:cubicBezTo>
                  <a:pt x="2538" y="120"/>
                  <a:pt x="2323" y="217"/>
                  <a:pt x="2117" y="325"/>
                </a:cubicBezTo>
                <a:cubicBezTo>
                  <a:pt x="1617" y="589"/>
                  <a:pt x="1137" y="891"/>
                  <a:pt x="741" y="1299"/>
                </a:cubicBezTo>
                <a:cubicBezTo>
                  <a:pt x="505" y="1535"/>
                  <a:pt x="309" y="1802"/>
                  <a:pt x="198" y="2119"/>
                </a:cubicBezTo>
                <a:cubicBezTo>
                  <a:pt x="1" y="2703"/>
                  <a:pt x="115" y="3256"/>
                  <a:pt x="418" y="3770"/>
                </a:cubicBezTo>
                <a:cubicBezTo>
                  <a:pt x="723" y="4285"/>
                  <a:pt x="1140" y="4702"/>
                  <a:pt x="1596" y="5084"/>
                </a:cubicBezTo>
                <a:cubicBezTo>
                  <a:pt x="1992" y="5411"/>
                  <a:pt x="2413" y="5707"/>
                  <a:pt x="2841" y="5989"/>
                </a:cubicBezTo>
                <a:lnTo>
                  <a:pt x="2841" y="5"/>
                </a:lnTo>
                <a:cubicBezTo>
                  <a:pt x="2832" y="2"/>
                  <a:pt x="2823" y="1"/>
                  <a:pt x="281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0"/>
          <p:cNvSpPr/>
          <p:nvPr/>
        </p:nvSpPr>
        <p:spPr>
          <a:xfrm flipH="1">
            <a:off x="8242104" y="-1850"/>
            <a:ext cx="921425" cy="187226"/>
          </a:xfrm>
          <a:custGeom>
            <a:rect b="b" l="l" r="r" t="t"/>
            <a:pathLst>
              <a:path extrusionOk="0" h="1906" w="9381">
                <a:moveTo>
                  <a:pt x="244" y="1"/>
                </a:moveTo>
                <a:cubicBezTo>
                  <a:pt x="199" y="1"/>
                  <a:pt x="154" y="4"/>
                  <a:pt x="109" y="4"/>
                </a:cubicBezTo>
                <a:cubicBezTo>
                  <a:pt x="53" y="4"/>
                  <a:pt x="26" y="32"/>
                  <a:pt x="26" y="84"/>
                </a:cubicBezTo>
                <a:cubicBezTo>
                  <a:pt x="32" y="237"/>
                  <a:pt x="1" y="390"/>
                  <a:pt x="53" y="540"/>
                </a:cubicBezTo>
                <a:cubicBezTo>
                  <a:pt x="300" y="710"/>
                  <a:pt x="561" y="853"/>
                  <a:pt x="822" y="999"/>
                </a:cubicBezTo>
                <a:cubicBezTo>
                  <a:pt x="1131" y="1166"/>
                  <a:pt x="1451" y="1301"/>
                  <a:pt x="1774" y="1429"/>
                </a:cubicBezTo>
                <a:cubicBezTo>
                  <a:pt x="2028" y="1530"/>
                  <a:pt x="2299" y="1589"/>
                  <a:pt x="2556" y="1673"/>
                </a:cubicBezTo>
                <a:cubicBezTo>
                  <a:pt x="2866" y="1774"/>
                  <a:pt x="3179" y="1809"/>
                  <a:pt x="3492" y="1857"/>
                </a:cubicBezTo>
                <a:cubicBezTo>
                  <a:pt x="3731" y="1895"/>
                  <a:pt x="3974" y="1906"/>
                  <a:pt x="4217" y="1906"/>
                </a:cubicBezTo>
                <a:cubicBezTo>
                  <a:pt x="4352" y="1906"/>
                  <a:pt x="4487" y="1903"/>
                  <a:pt x="4621" y="1899"/>
                </a:cubicBezTo>
                <a:cubicBezTo>
                  <a:pt x="5039" y="1888"/>
                  <a:pt x="5452" y="1836"/>
                  <a:pt x="5855" y="1739"/>
                </a:cubicBezTo>
                <a:cubicBezTo>
                  <a:pt x="6335" y="1621"/>
                  <a:pt x="6815" y="1488"/>
                  <a:pt x="7264" y="1277"/>
                </a:cubicBezTo>
                <a:cubicBezTo>
                  <a:pt x="7431" y="1196"/>
                  <a:pt x="7611" y="1141"/>
                  <a:pt x="7771" y="1050"/>
                </a:cubicBezTo>
                <a:cubicBezTo>
                  <a:pt x="8046" y="894"/>
                  <a:pt x="8334" y="755"/>
                  <a:pt x="8595" y="574"/>
                </a:cubicBezTo>
                <a:cubicBezTo>
                  <a:pt x="8863" y="394"/>
                  <a:pt x="9141" y="227"/>
                  <a:pt x="9381" y="7"/>
                </a:cubicBezTo>
                <a:cubicBezTo>
                  <a:pt x="9311" y="7"/>
                  <a:pt x="9241" y="4"/>
                  <a:pt x="9169" y="4"/>
                </a:cubicBezTo>
                <a:cubicBezTo>
                  <a:pt x="6193" y="1"/>
                  <a:pt x="3221" y="1"/>
                  <a:pt x="24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0"/>
          <p:cNvSpPr txBox="1"/>
          <p:nvPr>
            <p:ph type="ctrTitle"/>
          </p:nvPr>
        </p:nvSpPr>
        <p:spPr>
          <a:xfrm>
            <a:off x="2314925" y="1800025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21" name="Google Shape;21;p20"/>
          <p:cNvSpPr txBox="1"/>
          <p:nvPr>
            <p:ph idx="2" type="title"/>
          </p:nvPr>
        </p:nvSpPr>
        <p:spPr>
          <a:xfrm>
            <a:off x="475625" y="1922650"/>
            <a:ext cx="18927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" type="subTitle"/>
          </p:nvPr>
        </p:nvSpPr>
        <p:spPr>
          <a:xfrm>
            <a:off x="2314925" y="2260498"/>
            <a:ext cx="2150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3" type="ctrTitle"/>
          </p:nvPr>
        </p:nvSpPr>
        <p:spPr>
          <a:xfrm>
            <a:off x="629133" y="539500"/>
            <a:ext cx="34659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4" type="ctrTitle"/>
          </p:nvPr>
        </p:nvSpPr>
        <p:spPr>
          <a:xfrm>
            <a:off x="6356425" y="1800025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5" type="title"/>
          </p:nvPr>
        </p:nvSpPr>
        <p:spPr>
          <a:xfrm>
            <a:off x="4291245" y="1922650"/>
            <a:ext cx="18906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6" type="subTitle"/>
          </p:nvPr>
        </p:nvSpPr>
        <p:spPr>
          <a:xfrm>
            <a:off x="6356575" y="2260500"/>
            <a:ext cx="2150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7" type="ctrTitle"/>
          </p:nvPr>
        </p:nvSpPr>
        <p:spPr>
          <a:xfrm>
            <a:off x="2314925" y="3544277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8" type="title"/>
          </p:nvPr>
        </p:nvSpPr>
        <p:spPr>
          <a:xfrm>
            <a:off x="475625" y="3666876"/>
            <a:ext cx="18927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" name="Google Shape;29;p20"/>
          <p:cNvSpPr txBox="1"/>
          <p:nvPr>
            <p:ph idx="9" type="subTitle"/>
          </p:nvPr>
        </p:nvSpPr>
        <p:spPr>
          <a:xfrm>
            <a:off x="2314925" y="4004749"/>
            <a:ext cx="2150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3" type="ctrTitle"/>
          </p:nvPr>
        </p:nvSpPr>
        <p:spPr>
          <a:xfrm>
            <a:off x="6356425" y="3544275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31" name="Google Shape;31;p20"/>
          <p:cNvSpPr txBox="1"/>
          <p:nvPr>
            <p:ph idx="14" type="title"/>
          </p:nvPr>
        </p:nvSpPr>
        <p:spPr>
          <a:xfrm>
            <a:off x="4291245" y="3666875"/>
            <a:ext cx="18906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2" name="Google Shape;32;p20"/>
          <p:cNvSpPr txBox="1"/>
          <p:nvPr>
            <p:ph idx="15" type="subTitle"/>
          </p:nvPr>
        </p:nvSpPr>
        <p:spPr>
          <a:xfrm>
            <a:off x="6356575" y="4004749"/>
            <a:ext cx="2150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8"/>
          <p:cNvPicPr preferRelativeResize="0"/>
          <p:nvPr/>
        </p:nvPicPr>
        <p:blipFill rotWithShape="1">
          <a:blip r:embed="rId2">
            <a:alphaModFix amt="50000"/>
          </a:blip>
          <a:srcRect b="4988" l="8636" r="4564" t="21654"/>
          <a:stretch/>
        </p:blipFill>
        <p:spPr>
          <a:xfrm rot="10800000">
            <a:off x="-43401" y="-33902"/>
            <a:ext cx="9229676" cy="523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8"/>
          <p:cNvSpPr/>
          <p:nvPr/>
        </p:nvSpPr>
        <p:spPr>
          <a:xfrm rot="10800000">
            <a:off x="-529350" y="4925131"/>
            <a:ext cx="1524317" cy="1818676"/>
          </a:xfrm>
          <a:custGeom>
            <a:rect b="b" l="l" r="r" t="t"/>
            <a:pathLst>
              <a:path extrusionOk="0" h="48899" w="40957">
                <a:moveTo>
                  <a:pt x="21103" y="1"/>
                </a:moveTo>
                <a:cubicBezTo>
                  <a:pt x="20277" y="2108"/>
                  <a:pt x="18620" y="4162"/>
                  <a:pt x="17286" y="5809"/>
                </a:cubicBezTo>
                <a:lnTo>
                  <a:pt x="16932" y="6249"/>
                </a:lnTo>
                <a:cubicBezTo>
                  <a:pt x="15496" y="8028"/>
                  <a:pt x="14337" y="9902"/>
                  <a:pt x="13215" y="11712"/>
                </a:cubicBezTo>
                <a:cubicBezTo>
                  <a:pt x="12500" y="12871"/>
                  <a:pt x="11759" y="14068"/>
                  <a:pt x="10948" y="15232"/>
                </a:cubicBezTo>
                <a:cubicBezTo>
                  <a:pt x="7136" y="20734"/>
                  <a:pt x="2547" y="27982"/>
                  <a:pt x="873" y="35224"/>
                </a:cubicBezTo>
                <a:cubicBezTo>
                  <a:pt x="133" y="38433"/>
                  <a:pt x="0" y="44134"/>
                  <a:pt x="2674" y="46687"/>
                </a:cubicBezTo>
                <a:cubicBezTo>
                  <a:pt x="4314" y="48253"/>
                  <a:pt x="6125" y="48899"/>
                  <a:pt x="7883" y="48899"/>
                </a:cubicBezTo>
                <a:cubicBezTo>
                  <a:pt x="10059" y="48899"/>
                  <a:pt x="12150" y="47904"/>
                  <a:pt x="13728" y="46432"/>
                </a:cubicBezTo>
                <a:cubicBezTo>
                  <a:pt x="17360" y="43054"/>
                  <a:pt x="20451" y="38951"/>
                  <a:pt x="23444" y="34980"/>
                </a:cubicBezTo>
                <a:cubicBezTo>
                  <a:pt x="24905" y="33042"/>
                  <a:pt x="26413" y="31041"/>
                  <a:pt x="27954" y="29172"/>
                </a:cubicBezTo>
                <a:cubicBezTo>
                  <a:pt x="31215" y="25206"/>
                  <a:pt x="36266" y="22496"/>
                  <a:pt x="40957" y="20151"/>
                </a:cubicBezTo>
                <a:lnTo>
                  <a:pt x="409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8"/>
          <p:cNvSpPr/>
          <p:nvPr/>
        </p:nvSpPr>
        <p:spPr>
          <a:xfrm rot="10800000">
            <a:off x="7764124" y="-391203"/>
            <a:ext cx="2339715" cy="1884953"/>
          </a:xfrm>
          <a:custGeom>
            <a:rect b="b" l="l" r="r" t="t"/>
            <a:pathLst>
              <a:path extrusionOk="0" h="50681" w="62866">
                <a:moveTo>
                  <a:pt x="9773" y="1"/>
                </a:moveTo>
                <a:cubicBezTo>
                  <a:pt x="6741" y="1"/>
                  <a:pt x="2655" y="1865"/>
                  <a:pt x="1" y="4383"/>
                </a:cubicBezTo>
                <a:lnTo>
                  <a:pt x="1" y="50681"/>
                </a:lnTo>
                <a:lnTo>
                  <a:pt x="62866" y="50681"/>
                </a:lnTo>
                <a:cubicBezTo>
                  <a:pt x="61483" y="48093"/>
                  <a:pt x="59885" y="45530"/>
                  <a:pt x="57624" y="43189"/>
                </a:cubicBezTo>
                <a:cubicBezTo>
                  <a:pt x="53167" y="38578"/>
                  <a:pt x="49349" y="35184"/>
                  <a:pt x="44102" y="32516"/>
                </a:cubicBezTo>
                <a:cubicBezTo>
                  <a:pt x="42710" y="31807"/>
                  <a:pt x="41159" y="31230"/>
                  <a:pt x="39518" y="30621"/>
                </a:cubicBezTo>
                <a:cubicBezTo>
                  <a:pt x="36140" y="29366"/>
                  <a:pt x="32646" y="28069"/>
                  <a:pt x="30433" y="25539"/>
                </a:cubicBezTo>
                <a:cubicBezTo>
                  <a:pt x="28463" y="23284"/>
                  <a:pt x="27229" y="20112"/>
                  <a:pt x="26039" y="17041"/>
                </a:cubicBezTo>
                <a:cubicBezTo>
                  <a:pt x="25149" y="14754"/>
                  <a:pt x="24228" y="12393"/>
                  <a:pt x="22999" y="10375"/>
                </a:cubicBezTo>
                <a:cubicBezTo>
                  <a:pt x="18885" y="3620"/>
                  <a:pt x="14672" y="227"/>
                  <a:pt x="10124" y="9"/>
                </a:cubicBezTo>
                <a:cubicBezTo>
                  <a:pt x="10009" y="4"/>
                  <a:pt x="9892" y="1"/>
                  <a:pt x="97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8"/>
          <p:cNvSpPr txBox="1"/>
          <p:nvPr>
            <p:ph type="title"/>
          </p:nvPr>
        </p:nvSpPr>
        <p:spPr>
          <a:xfrm>
            <a:off x="622436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9"/>
          <p:cNvPicPr preferRelativeResize="0"/>
          <p:nvPr/>
        </p:nvPicPr>
        <p:blipFill rotWithShape="1">
          <a:blip r:embed="rId2">
            <a:alphaModFix amt="50000"/>
          </a:blip>
          <a:srcRect b="22421" l="4987" r="9027" t="54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9"/>
          <p:cNvSpPr/>
          <p:nvPr/>
        </p:nvSpPr>
        <p:spPr>
          <a:xfrm>
            <a:off x="-530541" y="1856489"/>
            <a:ext cx="1124006" cy="1615084"/>
          </a:xfrm>
          <a:custGeom>
            <a:rect b="b" l="l" r="r" t="t"/>
            <a:pathLst>
              <a:path extrusionOk="0" h="43425" w="30201">
                <a:moveTo>
                  <a:pt x="1643" y="1"/>
                </a:moveTo>
                <a:cubicBezTo>
                  <a:pt x="1118" y="1"/>
                  <a:pt x="568" y="86"/>
                  <a:pt x="1" y="255"/>
                </a:cubicBezTo>
                <a:lnTo>
                  <a:pt x="1" y="41254"/>
                </a:lnTo>
                <a:cubicBezTo>
                  <a:pt x="1685" y="42716"/>
                  <a:pt x="4050" y="43425"/>
                  <a:pt x="7207" y="43425"/>
                </a:cubicBezTo>
                <a:cubicBezTo>
                  <a:pt x="9006" y="43425"/>
                  <a:pt x="10828" y="43192"/>
                  <a:pt x="12368" y="42965"/>
                </a:cubicBezTo>
                <a:lnTo>
                  <a:pt x="12803" y="42901"/>
                </a:lnTo>
                <a:cubicBezTo>
                  <a:pt x="17748" y="42176"/>
                  <a:pt x="26027" y="40963"/>
                  <a:pt x="28129" y="35272"/>
                </a:cubicBezTo>
                <a:cubicBezTo>
                  <a:pt x="30200" y="29676"/>
                  <a:pt x="24165" y="26441"/>
                  <a:pt x="19754" y="24079"/>
                </a:cubicBezTo>
                <a:cubicBezTo>
                  <a:pt x="18970" y="23661"/>
                  <a:pt x="18229" y="23265"/>
                  <a:pt x="17583" y="22884"/>
                </a:cubicBezTo>
                <a:cubicBezTo>
                  <a:pt x="11833" y="19495"/>
                  <a:pt x="10796" y="16372"/>
                  <a:pt x="9165" y="10187"/>
                </a:cubicBezTo>
                <a:cubicBezTo>
                  <a:pt x="7916" y="5444"/>
                  <a:pt x="5931" y="1"/>
                  <a:pt x="1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9"/>
          <p:cNvSpPr/>
          <p:nvPr/>
        </p:nvSpPr>
        <p:spPr>
          <a:xfrm>
            <a:off x="8508325" y="3205721"/>
            <a:ext cx="1162451" cy="638818"/>
          </a:xfrm>
          <a:custGeom>
            <a:rect b="b" l="l" r="r" t="t"/>
            <a:pathLst>
              <a:path extrusionOk="0" h="17176" w="31234">
                <a:moveTo>
                  <a:pt x="12993" y="0"/>
                </a:moveTo>
                <a:cubicBezTo>
                  <a:pt x="10452" y="0"/>
                  <a:pt x="8382" y="493"/>
                  <a:pt x="6842" y="1462"/>
                </a:cubicBezTo>
                <a:cubicBezTo>
                  <a:pt x="3988" y="3257"/>
                  <a:pt x="12" y="8181"/>
                  <a:pt x="7" y="12125"/>
                </a:cubicBezTo>
                <a:cubicBezTo>
                  <a:pt x="1" y="13914"/>
                  <a:pt x="790" y="15323"/>
                  <a:pt x="2341" y="16308"/>
                </a:cubicBezTo>
                <a:cubicBezTo>
                  <a:pt x="3263" y="16890"/>
                  <a:pt x="4216" y="17176"/>
                  <a:pt x="5259" y="17176"/>
                </a:cubicBezTo>
                <a:cubicBezTo>
                  <a:pt x="7583" y="17176"/>
                  <a:pt x="9848" y="15741"/>
                  <a:pt x="12040" y="14353"/>
                </a:cubicBezTo>
                <a:cubicBezTo>
                  <a:pt x="13714" y="13295"/>
                  <a:pt x="15297" y="12294"/>
                  <a:pt x="16780" y="12003"/>
                </a:cubicBezTo>
                <a:cubicBezTo>
                  <a:pt x="17007" y="11961"/>
                  <a:pt x="17282" y="11939"/>
                  <a:pt x="17589" y="11939"/>
                </a:cubicBezTo>
                <a:cubicBezTo>
                  <a:pt x="18632" y="11939"/>
                  <a:pt x="20008" y="12183"/>
                  <a:pt x="21470" y="12437"/>
                </a:cubicBezTo>
                <a:cubicBezTo>
                  <a:pt x="23190" y="12739"/>
                  <a:pt x="24975" y="13051"/>
                  <a:pt x="26564" y="13051"/>
                </a:cubicBezTo>
                <a:cubicBezTo>
                  <a:pt x="28331" y="13051"/>
                  <a:pt x="29543" y="12650"/>
                  <a:pt x="30280" y="11824"/>
                </a:cubicBezTo>
                <a:cubicBezTo>
                  <a:pt x="30973" y="11050"/>
                  <a:pt x="31233" y="9880"/>
                  <a:pt x="31058" y="8350"/>
                </a:cubicBezTo>
                <a:lnTo>
                  <a:pt x="31053" y="8281"/>
                </a:lnTo>
                <a:lnTo>
                  <a:pt x="25012" y="2998"/>
                </a:lnTo>
                <a:lnTo>
                  <a:pt x="24975" y="2971"/>
                </a:lnTo>
                <a:cubicBezTo>
                  <a:pt x="22174" y="1493"/>
                  <a:pt x="17383" y="0"/>
                  <a:pt x="129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9"/>
          <p:cNvSpPr txBox="1"/>
          <p:nvPr>
            <p:ph type="title"/>
          </p:nvPr>
        </p:nvSpPr>
        <p:spPr>
          <a:xfrm>
            <a:off x="615739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1"/>
          <p:cNvPicPr preferRelativeResize="0"/>
          <p:nvPr/>
        </p:nvPicPr>
        <p:blipFill rotWithShape="1">
          <a:blip r:embed="rId2">
            <a:alphaModFix/>
          </a:blip>
          <a:srcRect b="10581" l="4987" r="8566" t="17388"/>
          <a:stretch/>
        </p:blipFill>
        <p:spPr>
          <a:xfrm>
            <a:off x="0" y="0"/>
            <a:ext cx="9192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1"/>
          <p:cNvSpPr/>
          <p:nvPr/>
        </p:nvSpPr>
        <p:spPr>
          <a:xfrm flipH="1">
            <a:off x="-529350" y="-1237778"/>
            <a:ext cx="1427626" cy="1683816"/>
          </a:xfrm>
          <a:custGeom>
            <a:rect b="b" l="l" r="r" t="t"/>
            <a:pathLst>
              <a:path extrusionOk="0" h="45273" w="38359">
                <a:moveTo>
                  <a:pt x="19988" y="1"/>
                </a:moveTo>
                <a:cubicBezTo>
                  <a:pt x="19209" y="4438"/>
                  <a:pt x="16536" y="7207"/>
                  <a:pt x="13279" y="10562"/>
                </a:cubicBezTo>
                <a:cubicBezTo>
                  <a:pt x="12872" y="10982"/>
                  <a:pt x="12460" y="11410"/>
                  <a:pt x="12040" y="11850"/>
                </a:cubicBezTo>
                <a:cubicBezTo>
                  <a:pt x="8081" y="15984"/>
                  <a:pt x="5332" y="20564"/>
                  <a:pt x="3861" y="25461"/>
                </a:cubicBezTo>
                <a:cubicBezTo>
                  <a:pt x="2898" y="28664"/>
                  <a:pt x="1" y="39427"/>
                  <a:pt x="3136" y="43420"/>
                </a:cubicBezTo>
                <a:cubicBezTo>
                  <a:pt x="4099" y="44647"/>
                  <a:pt x="5232" y="45272"/>
                  <a:pt x="6508" y="45272"/>
                </a:cubicBezTo>
                <a:cubicBezTo>
                  <a:pt x="6540" y="45272"/>
                  <a:pt x="6571" y="45272"/>
                  <a:pt x="6603" y="45267"/>
                </a:cubicBezTo>
                <a:cubicBezTo>
                  <a:pt x="10642" y="45172"/>
                  <a:pt x="15064" y="38946"/>
                  <a:pt x="17181" y="35960"/>
                </a:cubicBezTo>
                <a:cubicBezTo>
                  <a:pt x="17362" y="35706"/>
                  <a:pt x="17526" y="35478"/>
                  <a:pt x="17663" y="35283"/>
                </a:cubicBezTo>
                <a:cubicBezTo>
                  <a:pt x="21311" y="30232"/>
                  <a:pt x="24758" y="25461"/>
                  <a:pt x="30877" y="22137"/>
                </a:cubicBezTo>
                <a:cubicBezTo>
                  <a:pt x="31715" y="21680"/>
                  <a:pt x="32593" y="21231"/>
                  <a:pt x="33440" y="20791"/>
                </a:cubicBezTo>
                <a:cubicBezTo>
                  <a:pt x="35102" y="19940"/>
                  <a:pt x="36781" y="19071"/>
                  <a:pt x="38359" y="18091"/>
                </a:cubicBezTo>
                <a:lnTo>
                  <a:pt x="383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1"/>
          <p:cNvSpPr/>
          <p:nvPr/>
        </p:nvSpPr>
        <p:spPr>
          <a:xfrm flipH="1">
            <a:off x="-464703" y="4582105"/>
            <a:ext cx="2635446" cy="1315127"/>
          </a:xfrm>
          <a:custGeom>
            <a:rect b="b" l="l" r="r" t="t"/>
            <a:pathLst>
              <a:path extrusionOk="0" h="35360" w="70812">
                <a:moveTo>
                  <a:pt x="13402" y="1"/>
                </a:moveTo>
                <a:cubicBezTo>
                  <a:pt x="10286" y="1"/>
                  <a:pt x="7833" y="864"/>
                  <a:pt x="5931" y="2626"/>
                </a:cubicBezTo>
                <a:cubicBezTo>
                  <a:pt x="1281" y="6914"/>
                  <a:pt x="990" y="15877"/>
                  <a:pt x="710" y="24544"/>
                </a:cubicBezTo>
                <a:cubicBezTo>
                  <a:pt x="589" y="28239"/>
                  <a:pt x="462" y="31993"/>
                  <a:pt x="1" y="35360"/>
                </a:cubicBezTo>
                <a:lnTo>
                  <a:pt x="70543" y="35360"/>
                </a:lnTo>
                <a:cubicBezTo>
                  <a:pt x="70812" y="29965"/>
                  <a:pt x="69192" y="23802"/>
                  <a:pt x="66037" y="18312"/>
                </a:cubicBezTo>
                <a:cubicBezTo>
                  <a:pt x="62569" y="12283"/>
                  <a:pt x="57778" y="7888"/>
                  <a:pt x="52552" y="5940"/>
                </a:cubicBezTo>
                <a:cubicBezTo>
                  <a:pt x="48942" y="4595"/>
                  <a:pt x="45029" y="4494"/>
                  <a:pt x="41243" y="4398"/>
                </a:cubicBezTo>
                <a:cubicBezTo>
                  <a:pt x="38628" y="4330"/>
                  <a:pt x="35923" y="4261"/>
                  <a:pt x="33392" y="3775"/>
                </a:cubicBezTo>
                <a:cubicBezTo>
                  <a:pt x="31216" y="3350"/>
                  <a:pt x="29051" y="2810"/>
                  <a:pt x="26955" y="2292"/>
                </a:cubicBezTo>
                <a:cubicBezTo>
                  <a:pt x="22872" y="1280"/>
                  <a:pt x="18657" y="227"/>
                  <a:pt x="14242" y="21"/>
                </a:cubicBezTo>
                <a:cubicBezTo>
                  <a:pt x="13957" y="8"/>
                  <a:pt x="13677" y="1"/>
                  <a:pt x="134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/>
          <p:nvPr/>
        </p:nvSpPr>
        <p:spPr>
          <a:xfrm flipH="1">
            <a:off x="7289228" y="-994390"/>
            <a:ext cx="1903266" cy="2159545"/>
          </a:xfrm>
          <a:custGeom>
            <a:rect b="b" l="l" r="r" t="t"/>
            <a:pathLst>
              <a:path extrusionOk="0" h="58064" w="51139">
                <a:moveTo>
                  <a:pt x="46532" y="1"/>
                </a:moveTo>
                <a:cubicBezTo>
                  <a:pt x="43371" y="1"/>
                  <a:pt x="39422" y="1240"/>
                  <a:pt x="37743" y="2081"/>
                </a:cubicBezTo>
                <a:cubicBezTo>
                  <a:pt x="36134" y="2881"/>
                  <a:pt x="34550" y="3796"/>
                  <a:pt x="33015" y="4680"/>
                </a:cubicBezTo>
                <a:cubicBezTo>
                  <a:pt x="31459" y="5575"/>
                  <a:pt x="29849" y="6503"/>
                  <a:pt x="28229" y="7307"/>
                </a:cubicBezTo>
                <a:cubicBezTo>
                  <a:pt x="27552" y="7646"/>
                  <a:pt x="26826" y="8037"/>
                  <a:pt x="26059" y="8455"/>
                </a:cubicBezTo>
                <a:cubicBezTo>
                  <a:pt x="23353" y="9926"/>
                  <a:pt x="20295" y="11601"/>
                  <a:pt x="17668" y="11601"/>
                </a:cubicBezTo>
                <a:cubicBezTo>
                  <a:pt x="17581" y="11601"/>
                  <a:pt x="17494" y="11599"/>
                  <a:pt x="17408" y="11595"/>
                </a:cubicBezTo>
                <a:cubicBezTo>
                  <a:pt x="14660" y="11473"/>
                  <a:pt x="12712" y="9450"/>
                  <a:pt x="10833" y="7487"/>
                </a:cubicBezTo>
                <a:cubicBezTo>
                  <a:pt x="10080" y="6703"/>
                  <a:pt x="9303" y="5893"/>
                  <a:pt x="8487" y="5220"/>
                </a:cubicBezTo>
                <a:cubicBezTo>
                  <a:pt x="7439" y="4358"/>
                  <a:pt x="4781" y="2346"/>
                  <a:pt x="2732" y="2346"/>
                </a:cubicBezTo>
                <a:cubicBezTo>
                  <a:pt x="1768" y="2346"/>
                  <a:pt x="561" y="2811"/>
                  <a:pt x="260" y="5025"/>
                </a:cubicBezTo>
                <a:cubicBezTo>
                  <a:pt x="0" y="6952"/>
                  <a:pt x="455" y="8529"/>
                  <a:pt x="942" y="10208"/>
                </a:cubicBezTo>
                <a:cubicBezTo>
                  <a:pt x="1027" y="10499"/>
                  <a:pt x="1112" y="10796"/>
                  <a:pt x="1191" y="11097"/>
                </a:cubicBezTo>
                <a:cubicBezTo>
                  <a:pt x="1340" y="11622"/>
                  <a:pt x="1457" y="12189"/>
                  <a:pt x="1584" y="12786"/>
                </a:cubicBezTo>
                <a:cubicBezTo>
                  <a:pt x="1821" y="13924"/>
                  <a:pt x="2070" y="15100"/>
                  <a:pt x="2510" y="16079"/>
                </a:cubicBezTo>
                <a:lnTo>
                  <a:pt x="3023" y="17614"/>
                </a:lnTo>
                <a:lnTo>
                  <a:pt x="3055" y="17646"/>
                </a:lnTo>
                <a:cubicBezTo>
                  <a:pt x="4665" y="19246"/>
                  <a:pt x="5623" y="22474"/>
                  <a:pt x="6390" y="25074"/>
                </a:cubicBezTo>
                <a:cubicBezTo>
                  <a:pt x="6603" y="25784"/>
                  <a:pt x="6803" y="26457"/>
                  <a:pt x="6999" y="27049"/>
                </a:cubicBezTo>
                <a:cubicBezTo>
                  <a:pt x="7576" y="28781"/>
                  <a:pt x="7889" y="30596"/>
                  <a:pt x="8191" y="32360"/>
                </a:cubicBezTo>
                <a:cubicBezTo>
                  <a:pt x="8545" y="34408"/>
                  <a:pt x="8905" y="36526"/>
                  <a:pt x="9689" y="38580"/>
                </a:cubicBezTo>
                <a:cubicBezTo>
                  <a:pt x="11070" y="42207"/>
                  <a:pt x="12956" y="45235"/>
                  <a:pt x="14930" y="48275"/>
                </a:cubicBezTo>
                <a:cubicBezTo>
                  <a:pt x="15395" y="48994"/>
                  <a:pt x="15867" y="49857"/>
                  <a:pt x="16365" y="50773"/>
                </a:cubicBezTo>
                <a:cubicBezTo>
                  <a:pt x="18012" y="53802"/>
                  <a:pt x="19886" y="57238"/>
                  <a:pt x="22845" y="57905"/>
                </a:cubicBezTo>
                <a:cubicBezTo>
                  <a:pt x="23312" y="58010"/>
                  <a:pt x="23761" y="58064"/>
                  <a:pt x="24179" y="58064"/>
                </a:cubicBezTo>
                <a:cubicBezTo>
                  <a:pt x="25402" y="58064"/>
                  <a:pt x="26408" y="57607"/>
                  <a:pt x="27176" y="56713"/>
                </a:cubicBezTo>
                <a:cubicBezTo>
                  <a:pt x="30315" y="53055"/>
                  <a:pt x="28764" y="42953"/>
                  <a:pt x="28018" y="38103"/>
                </a:cubicBezTo>
                <a:cubicBezTo>
                  <a:pt x="27933" y="37548"/>
                  <a:pt x="27859" y="37066"/>
                  <a:pt x="27806" y="36685"/>
                </a:cubicBezTo>
                <a:cubicBezTo>
                  <a:pt x="27239" y="32576"/>
                  <a:pt x="27620" y="28028"/>
                  <a:pt x="28801" y="24815"/>
                </a:cubicBezTo>
                <a:cubicBezTo>
                  <a:pt x="29712" y="22332"/>
                  <a:pt x="32682" y="20299"/>
                  <a:pt x="35070" y="18669"/>
                </a:cubicBezTo>
                <a:cubicBezTo>
                  <a:pt x="35351" y="18472"/>
                  <a:pt x="35625" y="18288"/>
                  <a:pt x="35884" y="18107"/>
                </a:cubicBezTo>
                <a:cubicBezTo>
                  <a:pt x="36075" y="17975"/>
                  <a:pt x="36324" y="17800"/>
                  <a:pt x="36627" y="17599"/>
                </a:cubicBezTo>
                <a:cubicBezTo>
                  <a:pt x="40184" y="15175"/>
                  <a:pt x="51017" y="7793"/>
                  <a:pt x="51122" y="3156"/>
                </a:cubicBezTo>
                <a:cubicBezTo>
                  <a:pt x="51138" y="2229"/>
                  <a:pt x="50741" y="1452"/>
                  <a:pt x="49931" y="842"/>
                </a:cubicBezTo>
                <a:cubicBezTo>
                  <a:pt x="49189" y="287"/>
                  <a:pt x="48046" y="1"/>
                  <a:pt x="465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1"/>
          <p:cNvSpPr txBox="1"/>
          <p:nvPr>
            <p:ph type="ctrTitle"/>
          </p:nvPr>
        </p:nvSpPr>
        <p:spPr>
          <a:xfrm>
            <a:off x="3315151" y="1728750"/>
            <a:ext cx="4343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39" name="Google Shape;39;p21"/>
          <p:cNvSpPr txBox="1"/>
          <p:nvPr>
            <p:ph idx="2" type="title"/>
          </p:nvPr>
        </p:nvSpPr>
        <p:spPr>
          <a:xfrm>
            <a:off x="36675" y="1456650"/>
            <a:ext cx="31473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92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0" name="Google Shape;40;p21"/>
          <p:cNvSpPr txBox="1"/>
          <p:nvPr>
            <p:ph idx="1" type="subTitle"/>
          </p:nvPr>
        </p:nvSpPr>
        <p:spPr>
          <a:xfrm>
            <a:off x="3315150" y="2361925"/>
            <a:ext cx="4574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2"/>
          <p:cNvPicPr preferRelativeResize="0"/>
          <p:nvPr/>
        </p:nvPicPr>
        <p:blipFill rotWithShape="1">
          <a:blip r:embed="rId2">
            <a:alphaModFix amt="50000"/>
          </a:blip>
          <a:srcRect b="4990" l="4907" r="8840" t="22455"/>
          <a:stretch/>
        </p:blipFill>
        <p:spPr>
          <a:xfrm flipH="1" rot="10800000">
            <a:off x="-9150" y="-33902"/>
            <a:ext cx="9172577" cy="51745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2"/>
          <p:cNvSpPr/>
          <p:nvPr/>
        </p:nvSpPr>
        <p:spPr>
          <a:xfrm flipH="1">
            <a:off x="1003" y="2979200"/>
            <a:ext cx="285350" cy="601520"/>
          </a:xfrm>
          <a:custGeom>
            <a:rect b="b" l="l" r="r" t="t"/>
            <a:pathLst>
              <a:path extrusionOk="0" h="5989" w="2841">
                <a:moveTo>
                  <a:pt x="2814" y="1"/>
                </a:moveTo>
                <a:cubicBezTo>
                  <a:pt x="2792" y="1"/>
                  <a:pt x="2770" y="9"/>
                  <a:pt x="2750" y="19"/>
                </a:cubicBezTo>
                <a:cubicBezTo>
                  <a:pt x="2538" y="120"/>
                  <a:pt x="2323" y="217"/>
                  <a:pt x="2117" y="325"/>
                </a:cubicBezTo>
                <a:cubicBezTo>
                  <a:pt x="1617" y="589"/>
                  <a:pt x="1137" y="891"/>
                  <a:pt x="741" y="1299"/>
                </a:cubicBezTo>
                <a:cubicBezTo>
                  <a:pt x="505" y="1535"/>
                  <a:pt x="309" y="1802"/>
                  <a:pt x="198" y="2119"/>
                </a:cubicBezTo>
                <a:cubicBezTo>
                  <a:pt x="1" y="2703"/>
                  <a:pt x="115" y="3256"/>
                  <a:pt x="418" y="3770"/>
                </a:cubicBezTo>
                <a:cubicBezTo>
                  <a:pt x="723" y="4285"/>
                  <a:pt x="1140" y="4702"/>
                  <a:pt x="1596" y="5084"/>
                </a:cubicBezTo>
                <a:cubicBezTo>
                  <a:pt x="1992" y="5411"/>
                  <a:pt x="2413" y="5707"/>
                  <a:pt x="2841" y="5989"/>
                </a:cubicBezTo>
                <a:lnTo>
                  <a:pt x="2841" y="5"/>
                </a:lnTo>
                <a:cubicBezTo>
                  <a:pt x="2832" y="2"/>
                  <a:pt x="2823" y="1"/>
                  <a:pt x="281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2"/>
          <p:cNvSpPr/>
          <p:nvPr/>
        </p:nvSpPr>
        <p:spPr>
          <a:xfrm flipH="1">
            <a:off x="8242104" y="-1850"/>
            <a:ext cx="921425" cy="187226"/>
          </a:xfrm>
          <a:custGeom>
            <a:rect b="b" l="l" r="r" t="t"/>
            <a:pathLst>
              <a:path extrusionOk="0" h="1906" w="9381">
                <a:moveTo>
                  <a:pt x="244" y="1"/>
                </a:moveTo>
                <a:cubicBezTo>
                  <a:pt x="199" y="1"/>
                  <a:pt x="154" y="4"/>
                  <a:pt x="109" y="4"/>
                </a:cubicBezTo>
                <a:cubicBezTo>
                  <a:pt x="53" y="4"/>
                  <a:pt x="26" y="32"/>
                  <a:pt x="26" y="84"/>
                </a:cubicBezTo>
                <a:cubicBezTo>
                  <a:pt x="32" y="237"/>
                  <a:pt x="1" y="390"/>
                  <a:pt x="53" y="540"/>
                </a:cubicBezTo>
                <a:cubicBezTo>
                  <a:pt x="300" y="710"/>
                  <a:pt x="561" y="853"/>
                  <a:pt x="822" y="999"/>
                </a:cubicBezTo>
                <a:cubicBezTo>
                  <a:pt x="1131" y="1166"/>
                  <a:pt x="1451" y="1301"/>
                  <a:pt x="1774" y="1429"/>
                </a:cubicBezTo>
                <a:cubicBezTo>
                  <a:pt x="2028" y="1530"/>
                  <a:pt x="2299" y="1589"/>
                  <a:pt x="2556" y="1673"/>
                </a:cubicBezTo>
                <a:cubicBezTo>
                  <a:pt x="2866" y="1774"/>
                  <a:pt x="3179" y="1809"/>
                  <a:pt x="3492" y="1857"/>
                </a:cubicBezTo>
                <a:cubicBezTo>
                  <a:pt x="3731" y="1895"/>
                  <a:pt x="3974" y="1906"/>
                  <a:pt x="4217" y="1906"/>
                </a:cubicBezTo>
                <a:cubicBezTo>
                  <a:pt x="4352" y="1906"/>
                  <a:pt x="4487" y="1903"/>
                  <a:pt x="4621" y="1899"/>
                </a:cubicBezTo>
                <a:cubicBezTo>
                  <a:pt x="5039" y="1888"/>
                  <a:pt x="5452" y="1836"/>
                  <a:pt x="5855" y="1739"/>
                </a:cubicBezTo>
                <a:cubicBezTo>
                  <a:pt x="6335" y="1621"/>
                  <a:pt x="6815" y="1488"/>
                  <a:pt x="7264" y="1277"/>
                </a:cubicBezTo>
                <a:cubicBezTo>
                  <a:pt x="7431" y="1196"/>
                  <a:pt x="7611" y="1141"/>
                  <a:pt x="7771" y="1050"/>
                </a:cubicBezTo>
                <a:cubicBezTo>
                  <a:pt x="8046" y="894"/>
                  <a:pt x="8334" y="755"/>
                  <a:pt x="8595" y="574"/>
                </a:cubicBezTo>
                <a:cubicBezTo>
                  <a:pt x="8863" y="394"/>
                  <a:pt x="9141" y="227"/>
                  <a:pt x="9381" y="7"/>
                </a:cubicBezTo>
                <a:cubicBezTo>
                  <a:pt x="9311" y="7"/>
                  <a:pt x="9241" y="4"/>
                  <a:pt x="9169" y="4"/>
                </a:cubicBezTo>
                <a:cubicBezTo>
                  <a:pt x="6193" y="1"/>
                  <a:pt x="3221" y="1"/>
                  <a:pt x="24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2"/>
          <p:cNvSpPr txBox="1"/>
          <p:nvPr>
            <p:ph idx="1" type="subTitle"/>
          </p:nvPr>
        </p:nvSpPr>
        <p:spPr>
          <a:xfrm>
            <a:off x="2259400" y="2482275"/>
            <a:ext cx="39645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6" name="Google Shape;46;p22"/>
          <p:cNvSpPr txBox="1"/>
          <p:nvPr>
            <p:ph type="title"/>
          </p:nvPr>
        </p:nvSpPr>
        <p:spPr>
          <a:xfrm>
            <a:off x="629133" y="539500"/>
            <a:ext cx="28260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3"/>
          <p:cNvPicPr preferRelativeResize="0"/>
          <p:nvPr/>
        </p:nvPicPr>
        <p:blipFill rotWithShape="1">
          <a:blip r:embed="rId2">
            <a:alphaModFix amt="50000"/>
          </a:blip>
          <a:srcRect b="22436" l="9038" r="4634" t="5438"/>
          <a:stretch/>
        </p:blipFill>
        <p:spPr>
          <a:xfrm flipH="1">
            <a:off x="-36575" y="0"/>
            <a:ext cx="918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3"/>
          <p:cNvSpPr/>
          <p:nvPr/>
        </p:nvSpPr>
        <p:spPr>
          <a:xfrm flipH="1">
            <a:off x="8356812" y="458460"/>
            <a:ext cx="497970" cy="606944"/>
          </a:xfrm>
          <a:custGeom>
            <a:rect b="b" l="l" r="r" t="t"/>
            <a:pathLst>
              <a:path extrusionOk="0" h="16319" w="13380">
                <a:moveTo>
                  <a:pt x="874" y="1"/>
                </a:moveTo>
                <a:lnTo>
                  <a:pt x="774" y="43"/>
                </a:lnTo>
                <a:cubicBezTo>
                  <a:pt x="567" y="133"/>
                  <a:pt x="419" y="297"/>
                  <a:pt x="349" y="514"/>
                </a:cubicBezTo>
                <a:cubicBezTo>
                  <a:pt x="0" y="1611"/>
                  <a:pt x="1451" y="4077"/>
                  <a:pt x="3240" y="6952"/>
                </a:cubicBezTo>
                <a:cubicBezTo>
                  <a:pt x="3733" y="7752"/>
                  <a:pt x="4168" y="8445"/>
                  <a:pt x="4352" y="8837"/>
                </a:cubicBezTo>
                <a:cubicBezTo>
                  <a:pt x="4469" y="9076"/>
                  <a:pt x="4606" y="9382"/>
                  <a:pt x="4760" y="9726"/>
                </a:cubicBezTo>
                <a:cubicBezTo>
                  <a:pt x="5788" y="12030"/>
                  <a:pt x="7699" y="16318"/>
                  <a:pt x="10372" y="16318"/>
                </a:cubicBezTo>
                <a:cubicBezTo>
                  <a:pt x="10711" y="16318"/>
                  <a:pt x="11055" y="16250"/>
                  <a:pt x="11399" y="16111"/>
                </a:cubicBezTo>
                <a:cubicBezTo>
                  <a:pt x="13263" y="15360"/>
                  <a:pt x="12564" y="13538"/>
                  <a:pt x="12002" y="12077"/>
                </a:cubicBezTo>
                <a:cubicBezTo>
                  <a:pt x="11797" y="11548"/>
                  <a:pt x="11606" y="11050"/>
                  <a:pt x="11558" y="10664"/>
                </a:cubicBezTo>
                <a:cubicBezTo>
                  <a:pt x="11399" y="9398"/>
                  <a:pt x="11875" y="8673"/>
                  <a:pt x="12384" y="7900"/>
                </a:cubicBezTo>
                <a:cubicBezTo>
                  <a:pt x="12750" y="7339"/>
                  <a:pt x="13131" y="6762"/>
                  <a:pt x="13246" y="5978"/>
                </a:cubicBezTo>
                <a:cubicBezTo>
                  <a:pt x="13380" y="5073"/>
                  <a:pt x="13310" y="4501"/>
                  <a:pt x="13041" y="4189"/>
                </a:cubicBezTo>
                <a:cubicBezTo>
                  <a:pt x="12887" y="4008"/>
                  <a:pt x="12670" y="3918"/>
                  <a:pt x="12405" y="3918"/>
                </a:cubicBezTo>
                <a:cubicBezTo>
                  <a:pt x="11802" y="3918"/>
                  <a:pt x="10991" y="4374"/>
                  <a:pt x="10133" y="4856"/>
                </a:cubicBezTo>
                <a:lnTo>
                  <a:pt x="9911" y="4978"/>
                </a:lnTo>
                <a:cubicBezTo>
                  <a:pt x="9637" y="5131"/>
                  <a:pt x="9398" y="5274"/>
                  <a:pt x="9187" y="5401"/>
                </a:cubicBezTo>
                <a:cubicBezTo>
                  <a:pt x="8572" y="5760"/>
                  <a:pt x="8202" y="5978"/>
                  <a:pt x="7826" y="5978"/>
                </a:cubicBezTo>
                <a:cubicBezTo>
                  <a:pt x="7408" y="5978"/>
                  <a:pt x="6931" y="5724"/>
                  <a:pt x="6010" y="4993"/>
                </a:cubicBezTo>
                <a:cubicBezTo>
                  <a:pt x="4771" y="4020"/>
                  <a:pt x="3394" y="2600"/>
                  <a:pt x="2240" y="1102"/>
                </a:cubicBezTo>
                <a:lnTo>
                  <a:pt x="8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3"/>
          <p:cNvSpPr/>
          <p:nvPr/>
        </p:nvSpPr>
        <p:spPr>
          <a:xfrm flipH="1">
            <a:off x="5037458" y="4149258"/>
            <a:ext cx="5066381" cy="2594549"/>
          </a:xfrm>
          <a:custGeom>
            <a:rect b="b" l="l" r="r" t="t"/>
            <a:pathLst>
              <a:path extrusionOk="0" h="69760" w="136129">
                <a:moveTo>
                  <a:pt x="9681" y="1"/>
                </a:moveTo>
                <a:cubicBezTo>
                  <a:pt x="6173" y="1"/>
                  <a:pt x="2509" y="666"/>
                  <a:pt x="1" y="2115"/>
                </a:cubicBezTo>
                <a:lnTo>
                  <a:pt x="1" y="69760"/>
                </a:lnTo>
                <a:lnTo>
                  <a:pt x="136128" y="69760"/>
                </a:lnTo>
                <a:cubicBezTo>
                  <a:pt x="136055" y="69628"/>
                  <a:pt x="135981" y="69491"/>
                  <a:pt x="135906" y="69352"/>
                </a:cubicBezTo>
                <a:cubicBezTo>
                  <a:pt x="133142" y="64186"/>
                  <a:pt x="130283" y="58843"/>
                  <a:pt x="126244" y="54656"/>
                </a:cubicBezTo>
                <a:cubicBezTo>
                  <a:pt x="123262" y="51560"/>
                  <a:pt x="119942" y="50009"/>
                  <a:pt x="116323" y="50009"/>
                </a:cubicBezTo>
                <a:cubicBezTo>
                  <a:pt x="114384" y="50009"/>
                  <a:pt x="112359" y="50454"/>
                  <a:pt x="110255" y="51346"/>
                </a:cubicBezTo>
                <a:cubicBezTo>
                  <a:pt x="109095" y="51839"/>
                  <a:pt x="107995" y="52474"/>
                  <a:pt x="106930" y="53093"/>
                </a:cubicBezTo>
                <a:cubicBezTo>
                  <a:pt x="105283" y="54046"/>
                  <a:pt x="103585" y="55031"/>
                  <a:pt x="101679" y="55460"/>
                </a:cubicBezTo>
                <a:cubicBezTo>
                  <a:pt x="100345" y="55762"/>
                  <a:pt x="98908" y="55843"/>
                  <a:pt x="97451" y="55843"/>
                </a:cubicBezTo>
                <a:cubicBezTo>
                  <a:pt x="96606" y="55843"/>
                  <a:pt x="95754" y="55816"/>
                  <a:pt x="94913" y="55788"/>
                </a:cubicBezTo>
                <a:cubicBezTo>
                  <a:pt x="94102" y="55761"/>
                  <a:pt x="93266" y="55736"/>
                  <a:pt x="92467" y="55736"/>
                </a:cubicBezTo>
                <a:lnTo>
                  <a:pt x="92296" y="55736"/>
                </a:lnTo>
                <a:cubicBezTo>
                  <a:pt x="85112" y="55736"/>
                  <a:pt x="77817" y="52824"/>
                  <a:pt x="72760" y="47937"/>
                </a:cubicBezTo>
                <a:cubicBezTo>
                  <a:pt x="70341" y="45591"/>
                  <a:pt x="68403" y="42674"/>
                  <a:pt x="66534" y="39858"/>
                </a:cubicBezTo>
                <a:cubicBezTo>
                  <a:pt x="64491" y="36772"/>
                  <a:pt x="62373" y="33584"/>
                  <a:pt x="59599" y="31096"/>
                </a:cubicBezTo>
                <a:cubicBezTo>
                  <a:pt x="55327" y="27267"/>
                  <a:pt x="50413" y="24266"/>
                  <a:pt x="45664" y="21359"/>
                </a:cubicBezTo>
                <a:cubicBezTo>
                  <a:pt x="40508" y="18204"/>
                  <a:pt x="35171" y="14942"/>
                  <a:pt x="30702" y="10634"/>
                </a:cubicBezTo>
                <a:cubicBezTo>
                  <a:pt x="26293" y="6382"/>
                  <a:pt x="22152" y="2712"/>
                  <a:pt x="16128" y="860"/>
                </a:cubicBezTo>
                <a:cubicBezTo>
                  <a:pt x="14312" y="299"/>
                  <a:pt x="12031" y="1"/>
                  <a:pt x="96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3"/>
          <p:cNvSpPr/>
          <p:nvPr/>
        </p:nvSpPr>
        <p:spPr>
          <a:xfrm flipH="1">
            <a:off x="-529350" y="1211236"/>
            <a:ext cx="812830" cy="3736396"/>
          </a:xfrm>
          <a:custGeom>
            <a:rect b="b" l="l" r="r" t="t"/>
            <a:pathLst>
              <a:path extrusionOk="0" h="100461" w="21840">
                <a:moveTo>
                  <a:pt x="21840" y="1"/>
                </a:moveTo>
                <a:cubicBezTo>
                  <a:pt x="19357" y="2209"/>
                  <a:pt x="17001" y="6810"/>
                  <a:pt x="15089" y="10537"/>
                </a:cubicBezTo>
                <a:cubicBezTo>
                  <a:pt x="14746" y="11214"/>
                  <a:pt x="14412" y="11861"/>
                  <a:pt x="14094" y="12464"/>
                </a:cubicBezTo>
                <a:cubicBezTo>
                  <a:pt x="12834" y="14867"/>
                  <a:pt x="11330" y="17218"/>
                  <a:pt x="9874" y="19490"/>
                </a:cubicBezTo>
                <a:cubicBezTo>
                  <a:pt x="8217" y="22073"/>
                  <a:pt x="6507" y="24741"/>
                  <a:pt x="5136" y="27510"/>
                </a:cubicBezTo>
                <a:cubicBezTo>
                  <a:pt x="2383" y="33074"/>
                  <a:pt x="0" y="37877"/>
                  <a:pt x="4395" y="43128"/>
                </a:cubicBezTo>
                <a:cubicBezTo>
                  <a:pt x="4860" y="43684"/>
                  <a:pt x="5317" y="44230"/>
                  <a:pt x="5766" y="44764"/>
                </a:cubicBezTo>
                <a:cubicBezTo>
                  <a:pt x="9430" y="49105"/>
                  <a:pt x="12591" y="52854"/>
                  <a:pt x="15042" y="58334"/>
                </a:cubicBezTo>
                <a:cubicBezTo>
                  <a:pt x="15343" y="59006"/>
                  <a:pt x="15736" y="59800"/>
                  <a:pt x="16154" y="60642"/>
                </a:cubicBezTo>
                <a:cubicBezTo>
                  <a:pt x="18006" y="64380"/>
                  <a:pt x="20548" y="69499"/>
                  <a:pt x="19421" y="72781"/>
                </a:cubicBezTo>
                <a:cubicBezTo>
                  <a:pt x="18737" y="74762"/>
                  <a:pt x="16906" y="74904"/>
                  <a:pt x="14783" y="75063"/>
                </a:cubicBezTo>
                <a:cubicBezTo>
                  <a:pt x="12564" y="75227"/>
                  <a:pt x="10045" y="75418"/>
                  <a:pt x="8508" y="77896"/>
                </a:cubicBezTo>
                <a:cubicBezTo>
                  <a:pt x="6004" y="81941"/>
                  <a:pt x="8953" y="84911"/>
                  <a:pt x="11802" y="87775"/>
                </a:cubicBezTo>
                <a:cubicBezTo>
                  <a:pt x="12686" y="88670"/>
                  <a:pt x="13602" y="89592"/>
                  <a:pt x="14306" y="90513"/>
                </a:cubicBezTo>
                <a:cubicBezTo>
                  <a:pt x="14952" y="91354"/>
                  <a:pt x="15604" y="92207"/>
                  <a:pt x="16264" y="93064"/>
                </a:cubicBezTo>
                <a:cubicBezTo>
                  <a:pt x="18133" y="95494"/>
                  <a:pt x="20029" y="97961"/>
                  <a:pt x="21840" y="100461"/>
                </a:cubicBezTo>
                <a:lnTo>
                  <a:pt x="21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3"/>
          <p:cNvSpPr txBox="1"/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4"/>
          <p:cNvPicPr preferRelativeResize="0"/>
          <p:nvPr/>
        </p:nvPicPr>
        <p:blipFill rotWithShape="1">
          <a:blip r:embed="rId2">
            <a:alphaModFix amt="50000"/>
          </a:blip>
          <a:srcRect b="0" l="0" r="0" t="16021"/>
          <a:stretch/>
        </p:blipFill>
        <p:spPr>
          <a:xfrm rot="10800000">
            <a:off x="1002" y="0"/>
            <a:ext cx="91331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4"/>
          <p:cNvSpPr/>
          <p:nvPr/>
        </p:nvSpPr>
        <p:spPr>
          <a:xfrm rot="10800000">
            <a:off x="7763007" y="-16125"/>
            <a:ext cx="1400026" cy="1127906"/>
          </a:xfrm>
          <a:custGeom>
            <a:rect b="b" l="l" r="r" t="t"/>
            <a:pathLst>
              <a:path extrusionOk="0" h="50681" w="62866">
                <a:moveTo>
                  <a:pt x="9773" y="1"/>
                </a:moveTo>
                <a:cubicBezTo>
                  <a:pt x="6741" y="1"/>
                  <a:pt x="2655" y="1865"/>
                  <a:pt x="1" y="4383"/>
                </a:cubicBezTo>
                <a:lnTo>
                  <a:pt x="1" y="50681"/>
                </a:lnTo>
                <a:lnTo>
                  <a:pt x="62866" y="50681"/>
                </a:lnTo>
                <a:cubicBezTo>
                  <a:pt x="61483" y="48093"/>
                  <a:pt x="59885" y="45530"/>
                  <a:pt x="57624" y="43189"/>
                </a:cubicBezTo>
                <a:cubicBezTo>
                  <a:pt x="53167" y="38578"/>
                  <a:pt x="49349" y="35184"/>
                  <a:pt x="44102" y="32516"/>
                </a:cubicBezTo>
                <a:cubicBezTo>
                  <a:pt x="42710" y="31807"/>
                  <a:pt x="41159" y="31230"/>
                  <a:pt x="39518" y="30621"/>
                </a:cubicBezTo>
                <a:cubicBezTo>
                  <a:pt x="36140" y="29366"/>
                  <a:pt x="32646" y="28069"/>
                  <a:pt x="30433" y="25539"/>
                </a:cubicBezTo>
                <a:cubicBezTo>
                  <a:pt x="28463" y="23284"/>
                  <a:pt x="27229" y="20112"/>
                  <a:pt x="26039" y="17041"/>
                </a:cubicBezTo>
                <a:cubicBezTo>
                  <a:pt x="25149" y="14754"/>
                  <a:pt x="24228" y="12393"/>
                  <a:pt x="22999" y="10375"/>
                </a:cubicBezTo>
                <a:cubicBezTo>
                  <a:pt x="18885" y="3620"/>
                  <a:pt x="14672" y="227"/>
                  <a:pt x="10124" y="9"/>
                </a:cubicBezTo>
                <a:cubicBezTo>
                  <a:pt x="10009" y="4"/>
                  <a:pt x="9892" y="1"/>
                  <a:pt x="97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4"/>
          <p:cNvSpPr txBox="1"/>
          <p:nvPr>
            <p:ph idx="1" type="subTitle"/>
          </p:nvPr>
        </p:nvSpPr>
        <p:spPr>
          <a:xfrm>
            <a:off x="713225" y="3297275"/>
            <a:ext cx="23160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2" type="subTitle"/>
          </p:nvPr>
        </p:nvSpPr>
        <p:spPr>
          <a:xfrm>
            <a:off x="3413953" y="3297275"/>
            <a:ext cx="23160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3" type="subTitle"/>
          </p:nvPr>
        </p:nvSpPr>
        <p:spPr>
          <a:xfrm>
            <a:off x="6114682" y="3297275"/>
            <a:ext cx="23160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4" type="subTitle"/>
          </p:nvPr>
        </p:nvSpPr>
        <p:spPr>
          <a:xfrm>
            <a:off x="713225" y="2868625"/>
            <a:ext cx="2316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24"/>
          <p:cNvSpPr txBox="1"/>
          <p:nvPr>
            <p:ph idx="5" type="subTitle"/>
          </p:nvPr>
        </p:nvSpPr>
        <p:spPr>
          <a:xfrm>
            <a:off x="3413953" y="2868625"/>
            <a:ext cx="2316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24"/>
          <p:cNvSpPr txBox="1"/>
          <p:nvPr>
            <p:ph idx="6" type="subTitle"/>
          </p:nvPr>
        </p:nvSpPr>
        <p:spPr>
          <a:xfrm>
            <a:off x="6114682" y="2868625"/>
            <a:ext cx="2316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24"/>
          <p:cNvSpPr txBox="1"/>
          <p:nvPr>
            <p:ph type="title"/>
          </p:nvPr>
        </p:nvSpPr>
        <p:spPr>
          <a:xfrm>
            <a:off x="609041" y="539500"/>
            <a:ext cx="37047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5"/>
          <p:cNvPicPr preferRelativeResize="0"/>
          <p:nvPr/>
        </p:nvPicPr>
        <p:blipFill rotWithShape="1">
          <a:blip r:embed="rId2">
            <a:alphaModFix/>
          </a:blip>
          <a:srcRect b="7511" l="0" r="14015" t="20456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5"/>
          <p:cNvSpPr/>
          <p:nvPr/>
        </p:nvSpPr>
        <p:spPr>
          <a:xfrm flipH="1">
            <a:off x="6854133" y="1980468"/>
            <a:ext cx="1968843" cy="2386010"/>
          </a:xfrm>
          <a:custGeom>
            <a:rect b="b" l="l" r="r" t="t"/>
            <a:pathLst>
              <a:path extrusionOk="0" h="64153" w="52901">
                <a:moveTo>
                  <a:pt x="46452" y="1"/>
                </a:moveTo>
                <a:cubicBezTo>
                  <a:pt x="42456" y="1"/>
                  <a:pt x="38003" y="2930"/>
                  <a:pt x="34970" y="5386"/>
                </a:cubicBezTo>
                <a:cubicBezTo>
                  <a:pt x="32069" y="7741"/>
                  <a:pt x="29655" y="10617"/>
                  <a:pt x="27319" y="13391"/>
                </a:cubicBezTo>
                <a:cubicBezTo>
                  <a:pt x="22417" y="19236"/>
                  <a:pt x="17779" y="24758"/>
                  <a:pt x="9293" y="24784"/>
                </a:cubicBezTo>
                <a:lnTo>
                  <a:pt x="9244" y="24784"/>
                </a:lnTo>
                <a:lnTo>
                  <a:pt x="7355" y="25917"/>
                </a:lnTo>
                <a:cubicBezTo>
                  <a:pt x="6852" y="26124"/>
                  <a:pt x="6312" y="26319"/>
                  <a:pt x="5787" y="26515"/>
                </a:cubicBezTo>
                <a:cubicBezTo>
                  <a:pt x="3495" y="27358"/>
                  <a:pt x="1117" y="28230"/>
                  <a:pt x="413" y="30073"/>
                </a:cubicBezTo>
                <a:cubicBezTo>
                  <a:pt x="0" y="31143"/>
                  <a:pt x="191" y="32402"/>
                  <a:pt x="995" y="33938"/>
                </a:cubicBezTo>
                <a:cubicBezTo>
                  <a:pt x="2732" y="37247"/>
                  <a:pt x="6713" y="39889"/>
                  <a:pt x="9552" y="41582"/>
                </a:cubicBezTo>
                <a:cubicBezTo>
                  <a:pt x="10774" y="42313"/>
                  <a:pt x="12056" y="43033"/>
                  <a:pt x="13300" y="43727"/>
                </a:cubicBezTo>
                <a:cubicBezTo>
                  <a:pt x="15608" y="45024"/>
                  <a:pt x="17996" y="46359"/>
                  <a:pt x="20108" y="47835"/>
                </a:cubicBezTo>
                <a:cubicBezTo>
                  <a:pt x="21941" y="49111"/>
                  <a:pt x="23502" y="50794"/>
                  <a:pt x="25017" y="52421"/>
                </a:cubicBezTo>
                <a:cubicBezTo>
                  <a:pt x="26181" y="53670"/>
                  <a:pt x="27383" y="54962"/>
                  <a:pt x="28695" y="56057"/>
                </a:cubicBezTo>
                <a:cubicBezTo>
                  <a:pt x="29115" y="56412"/>
                  <a:pt x="29648" y="56900"/>
                  <a:pt x="30263" y="57472"/>
                </a:cubicBezTo>
                <a:cubicBezTo>
                  <a:pt x="33154" y="60134"/>
                  <a:pt x="37521" y="64153"/>
                  <a:pt x="41148" y="64153"/>
                </a:cubicBezTo>
                <a:lnTo>
                  <a:pt x="41154" y="64153"/>
                </a:lnTo>
                <a:cubicBezTo>
                  <a:pt x="42604" y="64153"/>
                  <a:pt x="43801" y="63496"/>
                  <a:pt x="44712" y="62188"/>
                </a:cubicBezTo>
                <a:cubicBezTo>
                  <a:pt x="46559" y="59541"/>
                  <a:pt x="43769" y="54009"/>
                  <a:pt x="41731" y="49968"/>
                </a:cubicBezTo>
                <a:cubicBezTo>
                  <a:pt x="41037" y="48597"/>
                  <a:pt x="40439" y="47417"/>
                  <a:pt x="40148" y="46586"/>
                </a:cubicBezTo>
                <a:cubicBezTo>
                  <a:pt x="38046" y="40688"/>
                  <a:pt x="37066" y="36399"/>
                  <a:pt x="37919" y="30623"/>
                </a:cubicBezTo>
                <a:cubicBezTo>
                  <a:pt x="38808" y="24588"/>
                  <a:pt x="41900" y="21227"/>
                  <a:pt x="45807" y="16975"/>
                </a:cubicBezTo>
                <a:cubicBezTo>
                  <a:pt x="46167" y="16577"/>
                  <a:pt x="46538" y="16176"/>
                  <a:pt x="46914" y="15768"/>
                </a:cubicBezTo>
                <a:cubicBezTo>
                  <a:pt x="49169" y="13285"/>
                  <a:pt x="52901" y="8546"/>
                  <a:pt x="52478" y="4724"/>
                </a:cubicBezTo>
                <a:cubicBezTo>
                  <a:pt x="52314" y="3273"/>
                  <a:pt x="51573" y="2072"/>
                  <a:pt x="50264" y="1156"/>
                </a:cubicBezTo>
                <a:cubicBezTo>
                  <a:pt x="49174" y="388"/>
                  <a:pt x="47893" y="1"/>
                  <a:pt x="464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5"/>
          <p:cNvSpPr/>
          <p:nvPr/>
        </p:nvSpPr>
        <p:spPr>
          <a:xfrm flipH="1">
            <a:off x="7971737" y="3413681"/>
            <a:ext cx="2662652" cy="2263201"/>
          </a:xfrm>
          <a:custGeom>
            <a:rect b="b" l="l" r="r" t="t"/>
            <a:pathLst>
              <a:path extrusionOk="0" h="60851" w="71543">
                <a:moveTo>
                  <a:pt x="10943" y="1"/>
                </a:moveTo>
                <a:cubicBezTo>
                  <a:pt x="10274" y="1"/>
                  <a:pt x="9538" y="34"/>
                  <a:pt x="8715" y="83"/>
                </a:cubicBezTo>
                <a:cubicBezTo>
                  <a:pt x="6433" y="220"/>
                  <a:pt x="2320" y="855"/>
                  <a:pt x="1" y="2312"/>
                </a:cubicBezTo>
                <a:lnTo>
                  <a:pt x="1" y="60851"/>
                </a:lnTo>
                <a:lnTo>
                  <a:pt x="71543" y="60851"/>
                </a:lnTo>
                <a:cubicBezTo>
                  <a:pt x="71389" y="60729"/>
                  <a:pt x="71235" y="60607"/>
                  <a:pt x="71088" y="60491"/>
                </a:cubicBezTo>
                <a:cubicBezTo>
                  <a:pt x="70770" y="60242"/>
                  <a:pt x="70468" y="59998"/>
                  <a:pt x="70182" y="59771"/>
                </a:cubicBezTo>
                <a:cubicBezTo>
                  <a:pt x="67387" y="57542"/>
                  <a:pt x="64459" y="55028"/>
                  <a:pt x="61923" y="51776"/>
                </a:cubicBezTo>
                <a:cubicBezTo>
                  <a:pt x="58980" y="48002"/>
                  <a:pt x="56973" y="44667"/>
                  <a:pt x="55777" y="41574"/>
                </a:cubicBezTo>
                <a:cubicBezTo>
                  <a:pt x="55464" y="40760"/>
                  <a:pt x="55157" y="39927"/>
                  <a:pt x="54856" y="39091"/>
                </a:cubicBezTo>
                <a:cubicBezTo>
                  <a:pt x="53828" y="36296"/>
                  <a:pt x="52769" y="33400"/>
                  <a:pt x="51208" y="30832"/>
                </a:cubicBezTo>
                <a:cubicBezTo>
                  <a:pt x="46924" y="23797"/>
                  <a:pt x="40153" y="20175"/>
                  <a:pt x="33466" y="17300"/>
                </a:cubicBezTo>
                <a:cubicBezTo>
                  <a:pt x="28537" y="15182"/>
                  <a:pt x="23491" y="10741"/>
                  <a:pt x="18039" y="3714"/>
                </a:cubicBezTo>
                <a:cubicBezTo>
                  <a:pt x="15695" y="697"/>
                  <a:pt x="14019" y="1"/>
                  <a:pt x="109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5"/>
          <p:cNvSpPr/>
          <p:nvPr/>
        </p:nvSpPr>
        <p:spPr>
          <a:xfrm flipH="1">
            <a:off x="5820231" y="441033"/>
            <a:ext cx="1033939" cy="523856"/>
          </a:xfrm>
          <a:custGeom>
            <a:rect b="b" l="l" r="r" t="t"/>
            <a:pathLst>
              <a:path extrusionOk="0" h="14085" w="27781">
                <a:moveTo>
                  <a:pt x="2733" y="1"/>
                </a:moveTo>
                <a:cubicBezTo>
                  <a:pt x="1547" y="1"/>
                  <a:pt x="414" y="1183"/>
                  <a:pt x="213" y="2637"/>
                </a:cubicBezTo>
                <a:cubicBezTo>
                  <a:pt x="1" y="4142"/>
                  <a:pt x="706" y="5926"/>
                  <a:pt x="2305" y="7954"/>
                </a:cubicBezTo>
                <a:cubicBezTo>
                  <a:pt x="4798" y="11104"/>
                  <a:pt x="7752" y="11844"/>
                  <a:pt x="11172" y="12702"/>
                </a:cubicBezTo>
                <a:cubicBezTo>
                  <a:pt x="11634" y="12814"/>
                  <a:pt x="12099" y="12936"/>
                  <a:pt x="12575" y="13057"/>
                </a:cubicBezTo>
                <a:cubicBezTo>
                  <a:pt x="14598" y="13592"/>
                  <a:pt x="16768" y="14085"/>
                  <a:pt x="18982" y="14085"/>
                </a:cubicBezTo>
                <a:cubicBezTo>
                  <a:pt x="20756" y="14085"/>
                  <a:pt x="22307" y="13767"/>
                  <a:pt x="23720" y="13115"/>
                </a:cubicBezTo>
                <a:cubicBezTo>
                  <a:pt x="25626" y="12247"/>
                  <a:pt x="27781" y="9452"/>
                  <a:pt x="27600" y="7287"/>
                </a:cubicBezTo>
                <a:cubicBezTo>
                  <a:pt x="27532" y="6402"/>
                  <a:pt x="27045" y="5237"/>
                  <a:pt x="25128" y="4714"/>
                </a:cubicBezTo>
                <a:cubicBezTo>
                  <a:pt x="24763" y="4613"/>
                  <a:pt x="24377" y="4565"/>
                  <a:pt x="23984" y="4565"/>
                </a:cubicBezTo>
                <a:cubicBezTo>
                  <a:pt x="22439" y="4565"/>
                  <a:pt x="20898" y="5359"/>
                  <a:pt x="19405" y="6127"/>
                </a:cubicBezTo>
                <a:cubicBezTo>
                  <a:pt x="17883" y="6911"/>
                  <a:pt x="16306" y="7721"/>
                  <a:pt x="14699" y="7721"/>
                </a:cubicBezTo>
                <a:cubicBezTo>
                  <a:pt x="14590" y="7721"/>
                  <a:pt x="14480" y="7718"/>
                  <a:pt x="14371" y="7710"/>
                </a:cubicBezTo>
                <a:cubicBezTo>
                  <a:pt x="11421" y="7504"/>
                  <a:pt x="9479" y="6011"/>
                  <a:pt x="7419" y="4428"/>
                </a:cubicBezTo>
                <a:cubicBezTo>
                  <a:pt x="6598" y="3798"/>
                  <a:pt x="5745" y="3141"/>
                  <a:pt x="4804" y="2549"/>
                </a:cubicBezTo>
                <a:lnTo>
                  <a:pt x="4565" y="1092"/>
                </a:lnTo>
                <a:lnTo>
                  <a:pt x="4538" y="1056"/>
                </a:lnTo>
                <a:cubicBezTo>
                  <a:pt x="3898" y="181"/>
                  <a:pt x="3204" y="1"/>
                  <a:pt x="27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5"/>
          <p:cNvSpPr/>
          <p:nvPr/>
        </p:nvSpPr>
        <p:spPr>
          <a:xfrm flipH="1">
            <a:off x="8612511" y="-1458128"/>
            <a:ext cx="2021878" cy="3058451"/>
          </a:xfrm>
          <a:custGeom>
            <a:rect b="b" l="l" r="r" t="t"/>
            <a:pathLst>
              <a:path extrusionOk="0" h="82233" w="54326">
                <a:moveTo>
                  <a:pt x="1" y="1"/>
                </a:moveTo>
                <a:lnTo>
                  <a:pt x="1" y="36109"/>
                </a:lnTo>
                <a:cubicBezTo>
                  <a:pt x="313" y="36495"/>
                  <a:pt x="626" y="36876"/>
                  <a:pt x="932" y="37257"/>
                </a:cubicBezTo>
                <a:cubicBezTo>
                  <a:pt x="1631" y="38110"/>
                  <a:pt x="2352" y="38993"/>
                  <a:pt x="3014" y="39877"/>
                </a:cubicBezTo>
                <a:cubicBezTo>
                  <a:pt x="5015" y="42546"/>
                  <a:pt x="7285" y="45690"/>
                  <a:pt x="8949" y="48788"/>
                </a:cubicBezTo>
                <a:cubicBezTo>
                  <a:pt x="9927" y="50609"/>
                  <a:pt x="10435" y="52589"/>
                  <a:pt x="10970" y="54685"/>
                </a:cubicBezTo>
                <a:cubicBezTo>
                  <a:pt x="11463" y="56613"/>
                  <a:pt x="11972" y="58604"/>
                  <a:pt x="12876" y="60461"/>
                </a:cubicBezTo>
                <a:cubicBezTo>
                  <a:pt x="18848" y="72703"/>
                  <a:pt x="30433" y="78160"/>
                  <a:pt x="39100" y="80586"/>
                </a:cubicBezTo>
                <a:cubicBezTo>
                  <a:pt x="41297" y="81205"/>
                  <a:pt x="45480" y="82233"/>
                  <a:pt x="48879" y="82233"/>
                </a:cubicBezTo>
                <a:cubicBezTo>
                  <a:pt x="50778" y="82233"/>
                  <a:pt x="52436" y="81909"/>
                  <a:pt x="53358" y="81009"/>
                </a:cubicBezTo>
                <a:cubicBezTo>
                  <a:pt x="54103" y="80283"/>
                  <a:pt x="54326" y="79283"/>
                  <a:pt x="54013" y="78033"/>
                </a:cubicBezTo>
                <a:cubicBezTo>
                  <a:pt x="53294" y="75181"/>
                  <a:pt x="50159" y="72935"/>
                  <a:pt x="47125" y="70770"/>
                </a:cubicBezTo>
                <a:cubicBezTo>
                  <a:pt x="45575" y="69658"/>
                  <a:pt x="44107" y="68610"/>
                  <a:pt x="43134" y="67582"/>
                </a:cubicBezTo>
                <a:cubicBezTo>
                  <a:pt x="36356" y="60435"/>
                  <a:pt x="32767" y="49920"/>
                  <a:pt x="29607" y="40640"/>
                </a:cubicBezTo>
                <a:cubicBezTo>
                  <a:pt x="29162" y="39349"/>
                  <a:pt x="28728" y="38078"/>
                  <a:pt x="28294" y="36839"/>
                </a:cubicBezTo>
                <a:cubicBezTo>
                  <a:pt x="26372" y="31344"/>
                  <a:pt x="23857" y="25572"/>
                  <a:pt x="20612" y="19193"/>
                </a:cubicBezTo>
                <a:cubicBezTo>
                  <a:pt x="17223" y="12527"/>
                  <a:pt x="17054" y="1674"/>
                  <a:pt x="17054" y="1674"/>
                </a:cubicBezTo>
                <a:lnTo>
                  <a:pt x="170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5"/>
          <p:cNvSpPr txBox="1"/>
          <p:nvPr>
            <p:ph type="ctrTitle"/>
          </p:nvPr>
        </p:nvSpPr>
        <p:spPr>
          <a:xfrm>
            <a:off x="540861" y="539500"/>
            <a:ext cx="47664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25"/>
          <p:cNvSpPr txBox="1"/>
          <p:nvPr>
            <p:ph idx="1" type="subTitle"/>
          </p:nvPr>
        </p:nvSpPr>
        <p:spPr>
          <a:xfrm>
            <a:off x="713225" y="1866100"/>
            <a:ext cx="3858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25"/>
          <p:cNvSpPr txBox="1"/>
          <p:nvPr/>
        </p:nvSpPr>
        <p:spPr>
          <a:xfrm>
            <a:off x="713225" y="3845575"/>
            <a:ext cx="3858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rgbClr val="FFFFFF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i="0" lang="en" sz="1000" u="none" cap="none" strike="noStrike">
                <a:solidFill>
                  <a:srgbClr val="FFFFFF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i="0" lang="en" sz="1000" u="none" cap="none" strike="noStrike">
                <a:solidFill>
                  <a:srgbClr val="FFFFFF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6"/>
          <p:cNvPicPr preferRelativeResize="0"/>
          <p:nvPr/>
        </p:nvPicPr>
        <p:blipFill rotWithShape="1">
          <a:blip r:embed="rId2">
            <a:alphaModFix amt="50000"/>
          </a:blip>
          <a:srcRect b="4832" l="8742" r="4254" t="21814"/>
          <a:stretch/>
        </p:blipFill>
        <p:spPr>
          <a:xfrm rot="10800000">
            <a:off x="-29723" y="-18225"/>
            <a:ext cx="9156623" cy="51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6"/>
          <p:cNvSpPr/>
          <p:nvPr/>
        </p:nvSpPr>
        <p:spPr>
          <a:xfrm rot="10800000">
            <a:off x="-529350" y="4925131"/>
            <a:ext cx="1524317" cy="1818676"/>
          </a:xfrm>
          <a:custGeom>
            <a:rect b="b" l="l" r="r" t="t"/>
            <a:pathLst>
              <a:path extrusionOk="0" h="48899" w="40957">
                <a:moveTo>
                  <a:pt x="21103" y="1"/>
                </a:moveTo>
                <a:cubicBezTo>
                  <a:pt x="20277" y="2108"/>
                  <a:pt x="18620" y="4162"/>
                  <a:pt x="17286" y="5809"/>
                </a:cubicBezTo>
                <a:lnTo>
                  <a:pt x="16932" y="6249"/>
                </a:lnTo>
                <a:cubicBezTo>
                  <a:pt x="15496" y="8028"/>
                  <a:pt x="14337" y="9902"/>
                  <a:pt x="13215" y="11712"/>
                </a:cubicBezTo>
                <a:cubicBezTo>
                  <a:pt x="12500" y="12871"/>
                  <a:pt x="11759" y="14068"/>
                  <a:pt x="10948" y="15232"/>
                </a:cubicBezTo>
                <a:cubicBezTo>
                  <a:pt x="7136" y="20734"/>
                  <a:pt x="2547" y="27982"/>
                  <a:pt x="873" y="35224"/>
                </a:cubicBezTo>
                <a:cubicBezTo>
                  <a:pt x="133" y="38433"/>
                  <a:pt x="0" y="44134"/>
                  <a:pt x="2674" y="46687"/>
                </a:cubicBezTo>
                <a:cubicBezTo>
                  <a:pt x="4314" y="48253"/>
                  <a:pt x="6125" y="48899"/>
                  <a:pt x="7883" y="48899"/>
                </a:cubicBezTo>
                <a:cubicBezTo>
                  <a:pt x="10059" y="48899"/>
                  <a:pt x="12150" y="47904"/>
                  <a:pt x="13728" y="46432"/>
                </a:cubicBezTo>
                <a:cubicBezTo>
                  <a:pt x="17360" y="43054"/>
                  <a:pt x="20451" y="38951"/>
                  <a:pt x="23444" y="34980"/>
                </a:cubicBezTo>
                <a:cubicBezTo>
                  <a:pt x="24905" y="33042"/>
                  <a:pt x="26413" y="31041"/>
                  <a:pt x="27954" y="29172"/>
                </a:cubicBezTo>
                <a:cubicBezTo>
                  <a:pt x="31215" y="25206"/>
                  <a:pt x="36266" y="22496"/>
                  <a:pt x="40957" y="20151"/>
                </a:cubicBezTo>
                <a:lnTo>
                  <a:pt x="409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6"/>
          <p:cNvSpPr/>
          <p:nvPr/>
        </p:nvSpPr>
        <p:spPr>
          <a:xfrm rot="10800000">
            <a:off x="7764124" y="-391203"/>
            <a:ext cx="2339715" cy="1884953"/>
          </a:xfrm>
          <a:custGeom>
            <a:rect b="b" l="l" r="r" t="t"/>
            <a:pathLst>
              <a:path extrusionOk="0" h="50681" w="62866">
                <a:moveTo>
                  <a:pt x="9773" y="1"/>
                </a:moveTo>
                <a:cubicBezTo>
                  <a:pt x="6741" y="1"/>
                  <a:pt x="2655" y="1865"/>
                  <a:pt x="1" y="4383"/>
                </a:cubicBezTo>
                <a:lnTo>
                  <a:pt x="1" y="50681"/>
                </a:lnTo>
                <a:lnTo>
                  <a:pt x="62866" y="50681"/>
                </a:lnTo>
                <a:cubicBezTo>
                  <a:pt x="61483" y="48093"/>
                  <a:pt x="59885" y="45530"/>
                  <a:pt x="57624" y="43189"/>
                </a:cubicBezTo>
                <a:cubicBezTo>
                  <a:pt x="53167" y="38578"/>
                  <a:pt x="49349" y="35184"/>
                  <a:pt x="44102" y="32516"/>
                </a:cubicBezTo>
                <a:cubicBezTo>
                  <a:pt x="42710" y="31807"/>
                  <a:pt x="41159" y="31230"/>
                  <a:pt x="39518" y="30621"/>
                </a:cubicBezTo>
                <a:cubicBezTo>
                  <a:pt x="36140" y="29366"/>
                  <a:pt x="32646" y="28069"/>
                  <a:pt x="30433" y="25539"/>
                </a:cubicBezTo>
                <a:cubicBezTo>
                  <a:pt x="28463" y="23284"/>
                  <a:pt x="27229" y="20112"/>
                  <a:pt x="26039" y="17041"/>
                </a:cubicBezTo>
                <a:cubicBezTo>
                  <a:pt x="25149" y="14754"/>
                  <a:pt x="24228" y="12393"/>
                  <a:pt x="22999" y="10375"/>
                </a:cubicBezTo>
                <a:cubicBezTo>
                  <a:pt x="18885" y="3620"/>
                  <a:pt x="14672" y="227"/>
                  <a:pt x="10124" y="9"/>
                </a:cubicBezTo>
                <a:cubicBezTo>
                  <a:pt x="10009" y="4"/>
                  <a:pt x="9892" y="1"/>
                  <a:pt x="97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6"/>
          <p:cNvSpPr txBox="1"/>
          <p:nvPr>
            <p:ph type="title"/>
          </p:nvPr>
        </p:nvSpPr>
        <p:spPr>
          <a:xfrm>
            <a:off x="622436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" type="subTitle"/>
          </p:nvPr>
        </p:nvSpPr>
        <p:spPr>
          <a:xfrm>
            <a:off x="713225" y="1371703"/>
            <a:ext cx="77175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7"/>
          <p:cNvPicPr preferRelativeResize="0"/>
          <p:nvPr/>
        </p:nvPicPr>
        <p:blipFill rotWithShape="1">
          <a:blip r:embed="rId2">
            <a:alphaModFix amt="50000"/>
          </a:blip>
          <a:srcRect b="22421" l="4987" r="9027" t="54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7"/>
          <p:cNvSpPr/>
          <p:nvPr/>
        </p:nvSpPr>
        <p:spPr>
          <a:xfrm>
            <a:off x="-530541" y="1856489"/>
            <a:ext cx="1124006" cy="1615084"/>
          </a:xfrm>
          <a:custGeom>
            <a:rect b="b" l="l" r="r" t="t"/>
            <a:pathLst>
              <a:path extrusionOk="0" h="43425" w="30201">
                <a:moveTo>
                  <a:pt x="1643" y="1"/>
                </a:moveTo>
                <a:cubicBezTo>
                  <a:pt x="1118" y="1"/>
                  <a:pt x="568" y="86"/>
                  <a:pt x="1" y="255"/>
                </a:cubicBezTo>
                <a:lnTo>
                  <a:pt x="1" y="41254"/>
                </a:lnTo>
                <a:cubicBezTo>
                  <a:pt x="1685" y="42716"/>
                  <a:pt x="4050" y="43425"/>
                  <a:pt x="7207" y="43425"/>
                </a:cubicBezTo>
                <a:cubicBezTo>
                  <a:pt x="9006" y="43425"/>
                  <a:pt x="10828" y="43192"/>
                  <a:pt x="12368" y="42965"/>
                </a:cubicBezTo>
                <a:lnTo>
                  <a:pt x="12803" y="42901"/>
                </a:lnTo>
                <a:cubicBezTo>
                  <a:pt x="17748" y="42176"/>
                  <a:pt x="26027" y="40963"/>
                  <a:pt x="28129" y="35272"/>
                </a:cubicBezTo>
                <a:cubicBezTo>
                  <a:pt x="30200" y="29676"/>
                  <a:pt x="24165" y="26441"/>
                  <a:pt x="19754" y="24079"/>
                </a:cubicBezTo>
                <a:cubicBezTo>
                  <a:pt x="18970" y="23661"/>
                  <a:pt x="18229" y="23265"/>
                  <a:pt x="17583" y="22884"/>
                </a:cubicBezTo>
                <a:cubicBezTo>
                  <a:pt x="11833" y="19495"/>
                  <a:pt x="10796" y="16372"/>
                  <a:pt x="9165" y="10187"/>
                </a:cubicBezTo>
                <a:cubicBezTo>
                  <a:pt x="7916" y="5444"/>
                  <a:pt x="5931" y="1"/>
                  <a:pt x="1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7"/>
          <p:cNvSpPr/>
          <p:nvPr/>
        </p:nvSpPr>
        <p:spPr>
          <a:xfrm>
            <a:off x="8508325" y="3205721"/>
            <a:ext cx="1162451" cy="638818"/>
          </a:xfrm>
          <a:custGeom>
            <a:rect b="b" l="l" r="r" t="t"/>
            <a:pathLst>
              <a:path extrusionOk="0" h="17176" w="31234">
                <a:moveTo>
                  <a:pt x="12993" y="0"/>
                </a:moveTo>
                <a:cubicBezTo>
                  <a:pt x="10452" y="0"/>
                  <a:pt x="8382" y="493"/>
                  <a:pt x="6842" y="1462"/>
                </a:cubicBezTo>
                <a:cubicBezTo>
                  <a:pt x="3988" y="3257"/>
                  <a:pt x="12" y="8181"/>
                  <a:pt x="7" y="12125"/>
                </a:cubicBezTo>
                <a:cubicBezTo>
                  <a:pt x="1" y="13914"/>
                  <a:pt x="790" y="15323"/>
                  <a:pt x="2341" y="16308"/>
                </a:cubicBezTo>
                <a:cubicBezTo>
                  <a:pt x="3263" y="16890"/>
                  <a:pt x="4216" y="17176"/>
                  <a:pt x="5259" y="17176"/>
                </a:cubicBezTo>
                <a:cubicBezTo>
                  <a:pt x="7583" y="17176"/>
                  <a:pt x="9848" y="15741"/>
                  <a:pt x="12040" y="14353"/>
                </a:cubicBezTo>
                <a:cubicBezTo>
                  <a:pt x="13714" y="13295"/>
                  <a:pt x="15297" y="12294"/>
                  <a:pt x="16780" y="12003"/>
                </a:cubicBezTo>
                <a:cubicBezTo>
                  <a:pt x="17007" y="11961"/>
                  <a:pt x="17282" y="11939"/>
                  <a:pt x="17589" y="11939"/>
                </a:cubicBezTo>
                <a:cubicBezTo>
                  <a:pt x="18632" y="11939"/>
                  <a:pt x="20008" y="12183"/>
                  <a:pt x="21470" y="12437"/>
                </a:cubicBezTo>
                <a:cubicBezTo>
                  <a:pt x="23190" y="12739"/>
                  <a:pt x="24975" y="13051"/>
                  <a:pt x="26564" y="13051"/>
                </a:cubicBezTo>
                <a:cubicBezTo>
                  <a:pt x="28331" y="13051"/>
                  <a:pt x="29543" y="12650"/>
                  <a:pt x="30280" y="11824"/>
                </a:cubicBezTo>
                <a:cubicBezTo>
                  <a:pt x="30973" y="11050"/>
                  <a:pt x="31233" y="9880"/>
                  <a:pt x="31058" y="8350"/>
                </a:cubicBezTo>
                <a:lnTo>
                  <a:pt x="31053" y="8281"/>
                </a:lnTo>
                <a:lnTo>
                  <a:pt x="25012" y="2998"/>
                </a:lnTo>
                <a:lnTo>
                  <a:pt x="24975" y="2971"/>
                </a:lnTo>
                <a:cubicBezTo>
                  <a:pt x="22174" y="1493"/>
                  <a:pt x="17383" y="0"/>
                  <a:pt x="129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7"/>
          <p:cNvSpPr txBox="1"/>
          <p:nvPr>
            <p:ph idx="1" type="subTitle"/>
          </p:nvPr>
        </p:nvSpPr>
        <p:spPr>
          <a:xfrm>
            <a:off x="5042925" y="2039675"/>
            <a:ext cx="2916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4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27"/>
          <p:cNvSpPr txBox="1"/>
          <p:nvPr>
            <p:ph idx="2" type="subTitle"/>
          </p:nvPr>
        </p:nvSpPr>
        <p:spPr>
          <a:xfrm>
            <a:off x="1185225" y="2039675"/>
            <a:ext cx="2916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4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27"/>
          <p:cNvSpPr txBox="1"/>
          <p:nvPr>
            <p:ph type="title"/>
          </p:nvPr>
        </p:nvSpPr>
        <p:spPr>
          <a:xfrm>
            <a:off x="622436" y="539500"/>
            <a:ext cx="30921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3" type="subTitle"/>
          </p:nvPr>
        </p:nvSpPr>
        <p:spPr>
          <a:xfrm>
            <a:off x="1079025" y="2744300"/>
            <a:ext cx="31293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4" type="subTitle"/>
          </p:nvPr>
        </p:nvSpPr>
        <p:spPr>
          <a:xfrm>
            <a:off x="4936725" y="2744300"/>
            <a:ext cx="31293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"/>
          <p:cNvSpPr txBox="1"/>
          <p:nvPr>
            <p:ph type="ctrTitle"/>
          </p:nvPr>
        </p:nvSpPr>
        <p:spPr>
          <a:xfrm>
            <a:off x="656150" y="872400"/>
            <a:ext cx="6429600" cy="22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600">
                <a:solidFill>
                  <a:schemeClr val="lt2"/>
                </a:solidFill>
              </a:rPr>
              <a:t>Request</a:t>
            </a:r>
            <a:endParaRPr sz="7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600"/>
              <a:t>Gate</a:t>
            </a:r>
            <a:endParaRPr sz="7600"/>
          </a:p>
        </p:txBody>
      </p:sp>
      <p:sp>
        <p:nvSpPr>
          <p:cNvPr id="179" name="Google Shape;179;p1"/>
          <p:cNvSpPr txBox="1"/>
          <p:nvPr>
            <p:ph idx="1" type="subTitle"/>
          </p:nvPr>
        </p:nvSpPr>
        <p:spPr>
          <a:xfrm>
            <a:off x="1491113" y="3815975"/>
            <a:ext cx="220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180" name="Google Shape;180;p1"/>
          <p:cNvSpPr/>
          <p:nvPr/>
        </p:nvSpPr>
        <p:spPr>
          <a:xfrm>
            <a:off x="1775" y="3815975"/>
            <a:ext cx="1092300" cy="7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>
            <p:ph type="title"/>
          </p:nvPr>
        </p:nvSpPr>
        <p:spPr>
          <a:xfrm>
            <a:off x="629541" y="439888"/>
            <a:ext cx="37047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Database Design</a:t>
            </a:r>
            <a:endParaRPr/>
          </a:p>
        </p:txBody>
      </p:sp>
      <p:pic>
        <p:nvPicPr>
          <p:cNvPr id="268" name="Google Shape;2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75" y="824175"/>
            <a:ext cx="8807823" cy="427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"/>
          <p:cNvSpPr txBox="1"/>
          <p:nvPr>
            <p:ph type="ctrTitle"/>
          </p:nvPr>
        </p:nvSpPr>
        <p:spPr>
          <a:xfrm>
            <a:off x="4264851" y="1619500"/>
            <a:ext cx="4343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Tính SOLID</a:t>
            </a:r>
            <a:endParaRPr/>
          </a:p>
        </p:txBody>
      </p:sp>
      <p:sp>
        <p:nvSpPr>
          <p:cNvPr id="274" name="Google Shape;274;p11"/>
          <p:cNvSpPr txBox="1"/>
          <p:nvPr>
            <p:ph idx="2" type="title"/>
          </p:nvPr>
        </p:nvSpPr>
        <p:spPr>
          <a:xfrm>
            <a:off x="-904600" y="1254950"/>
            <a:ext cx="45210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4264851" y="2451900"/>
            <a:ext cx="5729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2"/>
          <p:cNvSpPr txBox="1"/>
          <p:nvPr>
            <p:ph type="title"/>
          </p:nvPr>
        </p:nvSpPr>
        <p:spPr>
          <a:xfrm>
            <a:off x="629541" y="471675"/>
            <a:ext cx="37047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SOLID</a:t>
            </a:r>
            <a:endParaRPr/>
          </a:p>
        </p:txBody>
      </p:sp>
      <p:graphicFrame>
        <p:nvGraphicFramePr>
          <p:cNvPr id="282" name="Google Shape;282;p12"/>
          <p:cNvGraphicFramePr/>
          <p:nvPr/>
        </p:nvGraphicFramePr>
        <p:xfrm>
          <a:off x="9525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{39A30589-EBB7-4A33-80DC-0438BDCAED01}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</a:rPr>
                        <a:t>Single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</a:rPr>
                        <a:t>Open-Close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2"/>
                          </a:solidFill>
                        </a:rPr>
                        <a:t>Interface-segregation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</a:rPr>
                        <a:t>Dependency Inversion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/>
          <p:cNvSpPr txBox="1"/>
          <p:nvPr>
            <p:ph type="ctrTitle"/>
          </p:nvPr>
        </p:nvSpPr>
        <p:spPr>
          <a:xfrm>
            <a:off x="4264851" y="1619500"/>
            <a:ext cx="4343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Tính SOLID</a:t>
            </a:r>
            <a:endParaRPr/>
          </a:p>
        </p:txBody>
      </p:sp>
      <p:sp>
        <p:nvSpPr>
          <p:cNvPr id="288" name="Google Shape;288;p13"/>
          <p:cNvSpPr txBox="1"/>
          <p:nvPr>
            <p:ph idx="2" type="title"/>
          </p:nvPr>
        </p:nvSpPr>
        <p:spPr>
          <a:xfrm>
            <a:off x="-904600" y="1254950"/>
            <a:ext cx="45210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4264851" y="2451900"/>
            <a:ext cx="5729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 txBox="1"/>
          <p:nvPr>
            <p:ph type="ctrTitle"/>
          </p:nvPr>
        </p:nvSpPr>
        <p:spPr>
          <a:xfrm>
            <a:off x="4264851" y="1619500"/>
            <a:ext cx="4343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Công nghệ sử dụng</a:t>
            </a:r>
            <a:endParaRPr/>
          </a:p>
        </p:txBody>
      </p:sp>
      <p:sp>
        <p:nvSpPr>
          <p:cNvPr id="295" name="Google Shape;295;p14"/>
          <p:cNvSpPr txBox="1"/>
          <p:nvPr>
            <p:ph idx="2" type="title"/>
          </p:nvPr>
        </p:nvSpPr>
        <p:spPr>
          <a:xfrm>
            <a:off x="-904600" y="1254950"/>
            <a:ext cx="45210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6" name="Google Shape;296;p14"/>
          <p:cNvSpPr/>
          <p:nvPr/>
        </p:nvSpPr>
        <p:spPr>
          <a:xfrm>
            <a:off x="4264851" y="2451900"/>
            <a:ext cx="5729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5"/>
          <p:cNvSpPr txBox="1"/>
          <p:nvPr>
            <p:ph type="title"/>
          </p:nvPr>
        </p:nvSpPr>
        <p:spPr>
          <a:xfrm>
            <a:off x="629541" y="471675"/>
            <a:ext cx="37047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Công nghệ sử dụng</a:t>
            </a:r>
            <a:endParaRPr/>
          </a:p>
        </p:txBody>
      </p:sp>
      <p:pic>
        <p:nvPicPr>
          <p:cNvPr id="303" name="Google Shape;3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00" y="1602600"/>
            <a:ext cx="3612875" cy="24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875" y="773775"/>
            <a:ext cx="3284842" cy="18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3450" y="3107377"/>
            <a:ext cx="2333652" cy="186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 txBox="1"/>
          <p:nvPr>
            <p:ph type="ctrTitle"/>
          </p:nvPr>
        </p:nvSpPr>
        <p:spPr>
          <a:xfrm>
            <a:off x="4264851" y="1619500"/>
            <a:ext cx="4343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11" name="Google Shape;311;p16"/>
          <p:cNvSpPr txBox="1"/>
          <p:nvPr>
            <p:ph idx="2" type="title"/>
          </p:nvPr>
        </p:nvSpPr>
        <p:spPr>
          <a:xfrm>
            <a:off x="-904600" y="1254950"/>
            <a:ext cx="45210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2" name="Google Shape;312;p16"/>
          <p:cNvSpPr/>
          <p:nvPr/>
        </p:nvSpPr>
        <p:spPr>
          <a:xfrm>
            <a:off x="4264851" y="2451900"/>
            <a:ext cx="5729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"/>
          <p:cNvSpPr txBox="1"/>
          <p:nvPr>
            <p:ph type="ctrTitle"/>
          </p:nvPr>
        </p:nvSpPr>
        <p:spPr>
          <a:xfrm>
            <a:off x="423161" y="3245725"/>
            <a:ext cx="47664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Cảm ơn mọi người đã lắng nghe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 txBox="1"/>
          <p:nvPr>
            <p:ph idx="4" type="ctrTitle"/>
          </p:nvPr>
        </p:nvSpPr>
        <p:spPr>
          <a:xfrm>
            <a:off x="6549725" y="1149450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Chức năng</a:t>
            </a:r>
            <a:endParaRPr/>
          </a:p>
        </p:txBody>
      </p:sp>
      <p:sp>
        <p:nvSpPr>
          <p:cNvPr id="187" name="Google Shape;187;p2"/>
          <p:cNvSpPr txBox="1"/>
          <p:nvPr>
            <p:ph type="ctrTitle"/>
          </p:nvPr>
        </p:nvSpPr>
        <p:spPr>
          <a:xfrm>
            <a:off x="2090975" y="1149450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Giới thiệu đề tài</a:t>
            </a:r>
            <a:endParaRPr/>
          </a:p>
        </p:txBody>
      </p:sp>
      <p:sp>
        <p:nvSpPr>
          <p:cNvPr id="188" name="Google Shape;188;p2"/>
          <p:cNvSpPr txBox="1"/>
          <p:nvPr>
            <p:ph idx="2" type="title"/>
          </p:nvPr>
        </p:nvSpPr>
        <p:spPr>
          <a:xfrm>
            <a:off x="198275" y="1149450"/>
            <a:ext cx="18927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2"/>
          <p:cNvSpPr txBox="1"/>
          <p:nvPr>
            <p:ph idx="3" type="ctrTitle"/>
          </p:nvPr>
        </p:nvSpPr>
        <p:spPr>
          <a:xfrm>
            <a:off x="629133" y="539500"/>
            <a:ext cx="34659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90" name="Google Shape;190;p2"/>
          <p:cNvSpPr txBox="1"/>
          <p:nvPr>
            <p:ph idx="5" type="title"/>
          </p:nvPr>
        </p:nvSpPr>
        <p:spPr>
          <a:xfrm>
            <a:off x="4353595" y="1048600"/>
            <a:ext cx="18906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" name="Google Shape;191;p2"/>
          <p:cNvSpPr txBox="1"/>
          <p:nvPr>
            <p:ph idx="7" type="ctrTitle"/>
          </p:nvPr>
        </p:nvSpPr>
        <p:spPr>
          <a:xfrm>
            <a:off x="2239300" y="2815527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Cấu trúc lớp</a:t>
            </a:r>
            <a:endParaRPr/>
          </a:p>
        </p:txBody>
      </p:sp>
      <p:sp>
        <p:nvSpPr>
          <p:cNvPr id="192" name="Google Shape;192;p2"/>
          <p:cNvSpPr txBox="1"/>
          <p:nvPr>
            <p:ph idx="8" type="title"/>
          </p:nvPr>
        </p:nvSpPr>
        <p:spPr>
          <a:xfrm>
            <a:off x="299125" y="2602576"/>
            <a:ext cx="18927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2"/>
          <p:cNvSpPr txBox="1"/>
          <p:nvPr>
            <p:ph idx="13" type="ctrTitle"/>
          </p:nvPr>
        </p:nvSpPr>
        <p:spPr>
          <a:xfrm>
            <a:off x="6602200" y="2728750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Tính SOLID</a:t>
            </a:r>
            <a:endParaRPr/>
          </a:p>
        </p:txBody>
      </p:sp>
      <p:sp>
        <p:nvSpPr>
          <p:cNvPr id="194" name="Google Shape;194;p2"/>
          <p:cNvSpPr txBox="1"/>
          <p:nvPr>
            <p:ph idx="14" type="title"/>
          </p:nvPr>
        </p:nvSpPr>
        <p:spPr>
          <a:xfrm>
            <a:off x="4550638" y="2536675"/>
            <a:ext cx="18906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5" name="Google Shape;195;p2"/>
          <p:cNvSpPr txBox="1"/>
          <p:nvPr>
            <p:ph idx="14" type="title"/>
          </p:nvPr>
        </p:nvSpPr>
        <p:spPr>
          <a:xfrm>
            <a:off x="300163" y="3865675"/>
            <a:ext cx="18906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6" name="Google Shape;196;p2"/>
          <p:cNvSpPr txBox="1"/>
          <p:nvPr>
            <p:ph idx="14" type="title"/>
          </p:nvPr>
        </p:nvSpPr>
        <p:spPr>
          <a:xfrm>
            <a:off x="4711588" y="3824775"/>
            <a:ext cx="18906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7" name="Google Shape;197;p2"/>
          <p:cNvSpPr txBox="1"/>
          <p:nvPr>
            <p:ph idx="7" type="ctrTitle"/>
          </p:nvPr>
        </p:nvSpPr>
        <p:spPr>
          <a:xfrm>
            <a:off x="2290850" y="3865677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Công nghệ sử dụng</a:t>
            </a:r>
            <a:endParaRPr/>
          </a:p>
        </p:txBody>
      </p:sp>
      <p:sp>
        <p:nvSpPr>
          <p:cNvPr id="198" name="Google Shape;198;p2"/>
          <p:cNvSpPr txBox="1"/>
          <p:nvPr>
            <p:ph idx="13" type="ctrTitle"/>
          </p:nvPr>
        </p:nvSpPr>
        <p:spPr>
          <a:xfrm>
            <a:off x="6678950" y="3948525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"/>
          <p:cNvSpPr txBox="1"/>
          <p:nvPr>
            <p:ph type="ctrTitle"/>
          </p:nvPr>
        </p:nvSpPr>
        <p:spPr>
          <a:xfrm>
            <a:off x="3315151" y="1728750"/>
            <a:ext cx="4343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Giới thiệu đề tài</a:t>
            </a:r>
            <a:endParaRPr/>
          </a:p>
        </p:txBody>
      </p:sp>
      <p:sp>
        <p:nvSpPr>
          <p:cNvPr id="204" name="Google Shape;204;p3"/>
          <p:cNvSpPr txBox="1"/>
          <p:nvPr>
            <p:ph idx="2" type="title"/>
          </p:nvPr>
        </p:nvSpPr>
        <p:spPr>
          <a:xfrm>
            <a:off x="36675" y="1456650"/>
            <a:ext cx="31473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5" name="Google Shape;205;p3"/>
          <p:cNvSpPr txBox="1"/>
          <p:nvPr>
            <p:ph idx="1" type="subTitle"/>
          </p:nvPr>
        </p:nvSpPr>
        <p:spPr>
          <a:xfrm>
            <a:off x="3315150" y="2361925"/>
            <a:ext cx="4574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6" name="Google Shape;206;p3"/>
          <p:cNvSpPr/>
          <p:nvPr/>
        </p:nvSpPr>
        <p:spPr>
          <a:xfrm>
            <a:off x="3414576" y="3195075"/>
            <a:ext cx="5729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"/>
          <p:cNvSpPr/>
          <p:nvPr/>
        </p:nvSpPr>
        <p:spPr>
          <a:xfrm>
            <a:off x="1000" y="201500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 txBox="1"/>
          <p:nvPr>
            <p:ph type="title"/>
          </p:nvPr>
        </p:nvSpPr>
        <p:spPr>
          <a:xfrm>
            <a:off x="629133" y="539500"/>
            <a:ext cx="28260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13" name="Google Shape;213;p4"/>
          <p:cNvSpPr/>
          <p:nvPr/>
        </p:nvSpPr>
        <p:spPr>
          <a:xfrm>
            <a:off x="6578525" y="2104250"/>
            <a:ext cx="1852200" cy="303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7156925" y="2747124"/>
            <a:ext cx="695400" cy="69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7302050" y="2877302"/>
            <a:ext cx="405056" cy="434962"/>
          </a:xfrm>
          <a:custGeom>
            <a:rect b="b" l="l" r="r" t="t"/>
            <a:pathLst>
              <a:path extrusionOk="0" h="10603" w="9874">
                <a:moveTo>
                  <a:pt x="4940" y="0"/>
                </a:moveTo>
                <a:cubicBezTo>
                  <a:pt x="4867" y="0"/>
                  <a:pt x="4773" y="26"/>
                  <a:pt x="4721" y="79"/>
                </a:cubicBezTo>
                <a:lnTo>
                  <a:pt x="3846" y="954"/>
                </a:lnTo>
                <a:cubicBezTo>
                  <a:pt x="3783" y="1017"/>
                  <a:pt x="3783" y="1115"/>
                  <a:pt x="3846" y="1178"/>
                </a:cubicBezTo>
                <a:cubicBezTo>
                  <a:pt x="3874" y="1207"/>
                  <a:pt x="3913" y="1221"/>
                  <a:pt x="3953" y="1221"/>
                </a:cubicBezTo>
                <a:cubicBezTo>
                  <a:pt x="3993" y="1221"/>
                  <a:pt x="4033" y="1207"/>
                  <a:pt x="4064" y="1178"/>
                </a:cubicBezTo>
                <a:lnTo>
                  <a:pt x="4930" y="308"/>
                </a:lnTo>
                <a:lnTo>
                  <a:pt x="4945" y="308"/>
                </a:lnTo>
                <a:lnTo>
                  <a:pt x="5550" y="912"/>
                </a:lnTo>
                <a:cubicBezTo>
                  <a:pt x="5601" y="964"/>
                  <a:pt x="5690" y="995"/>
                  <a:pt x="5764" y="995"/>
                </a:cubicBezTo>
                <a:cubicBezTo>
                  <a:pt x="5836" y="995"/>
                  <a:pt x="5930" y="964"/>
                  <a:pt x="5983" y="912"/>
                </a:cubicBezTo>
                <a:lnTo>
                  <a:pt x="6243" y="651"/>
                </a:lnTo>
                <a:cubicBezTo>
                  <a:pt x="6326" y="568"/>
                  <a:pt x="6435" y="526"/>
                  <a:pt x="6539" y="526"/>
                </a:cubicBezTo>
                <a:cubicBezTo>
                  <a:pt x="6649" y="526"/>
                  <a:pt x="6753" y="568"/>
                  <a:pt x="6837" y="651"/>
                </a:cubicBezTo>
                <a:cubicBezTo>
                  <a:pt x="6914" y="729"/>
                  <a:pt x="6957" y="839"/>
                  <a:pt x="6957" y="943"/>
                </a:cubicBezTo>
                <a:cubicBezTo>
                  <a:pt x="6957" y="1053"/>
                  <a:pt x="6914" y="1157"/>
                  <a:pt x="6837" y="1240"/>
                </a:cubicBezTo>
                <a:lnTo>
                  <a:pt x="6570" y="1505"/>
                </a:lnTo>
                <a:cubicBezTo>
                  <a:pt x="6565" y="1510"/>
                  <a:pt x="6560" y="1517"/>
                  <a:pt x="6555" y="1522"/>
                </a:cubicBezTo>
                <a:cubicBezTo>
                  <a:pt x="6514" y="1584"/>
                  <a:pt x="6493" y="1652"/>
                  <a:pt x="6493" y="1719"/>
                </a:cubicBezTo>
                <a:cubicBezTo>
                  <a:pt x="6493" y="1782"/>
                  <a:pt x="6508" y="1849"/>
                  <a:pt x="6550" y="1907"/>
                </a:cubicBezTo>
                <a:cubicBezTo>
                  <a:pt x="6555" y="1917"/>
                  <a:pt x="6560" y="1928"/>
                  <a:pt x="6570" y="1933"/>
                </a:cubicBezTo>
                <a:lnTo>
                  <a:pt x="7175" y="2537"/>
                </a:lnTo>
                <a:cubicBezTo>
                  <a:pt x="7180" y="2542"/>
                  <a:pt x="7180" y="2553"/>
                  <a:pt x="7175" y="2553"/>
                </a:cubicBezTo>
                <a:lnTo>
                  <a:pt x="6587" y="3147"/>
                </a:lnTo>
                <a:cubicBezTo>
                  <a:pt x="6584" y="3150"/>
                  <a:pt x="6580" y="3151"/>
                  <a:pt x="6576" y="3151"/>
                </a:cubicBezTo>
                <a:cubicBezTo>
                  <a:pt x="6572" y="3151"/>
                  <a:pt x="6568" y="3150"/>
                  <a:pt x="6565" y="3147"/>
                </a:cubicBezTo>
                <a:cubicBezTo>
                  <a:pt x="6483" y="3063"/>
                  <a:pt x="6399" y="2980"/>
                  <a:pt x="6315" y="2892"/>
                </a:cubicBezTo>
                <a:cubicBezTo>
                  <a:pt x="6175" y="2751"/>
                  <a:pt x="5988" y="2683"/>
                  <a:pt x="5800" y="2683"/>
                </a:cubicBezTo>
                <a:cubicBezTo>
                  <a:pt x="5612" y="2683"/>
                  <a:pt x="5430" y="2751"/>
                  <a:pt x="5284" y="2892"/>
                </a:cubicBezTo>
                <a:cubicBezTo>
                  <a:pt x="5144" y="3037"/>
                  <a:pt x="5076" y="3220"/>
                  <a:pt x="5076" y="3407"/>
                </a:cubicBezTo>
                <a:cubicBezTo>
                  <a:pt x="5076" y="3595"/>
                  <a:pt x="5144" y="3782"/>
                  <a:pt x="5284" y="3924"/>
                </a:cubicBezTo>
                <a:lnTo>
                  <a:pt x="5539" y="4174"/>
                </a:lnTo>
                <a:lnTo>
                  <a:pt x="5539" y="4194"/>
                </a:lnTo>
                <a:cubicBezTo>
                  <a:pt x="5341" y="4393"/>
                  <a:pt x="5144" y="4590"/>
                  <a:pt x="4945" y="4783"/>
                </a:cubicBezTo>
                <a:cubicBezTo>
                  <a:pt x="4945" y="4785"/>
                  <a:pt x="4942" y="4787"/>
                  <a:pt x="4939" y="4787"/>
                </a:cubicBezTo>
                <a:cubicBezTo>
                  <a:pt x="4936" y="4787"/>
                  <a:pt x="4932" y="4785"/>
                  <a:pt x="4930" y="4783"/>
                </a:cubicBezTo>
                <a:lnTo>
                  <a:pt x="4341" y="4194"/>
                </a:lnTo>
                <a:cubicBezTo>
                  <a:pt x="4336" y="4189"/>
                  <a:pt x="4336" y="4179"/>
                  <a:pt x="4341" y="4174"/>
                </a:cubicBezTo>
                <a:lnTo>
                  <a:pt x="4591" y="3924"/>
                </a:lnTo>
                <a:cubicBezTo>
                  <a:pt x="4732" y="3782"/>
                  <a:pt x="4805" y="3595"/>
                  <a:pt x="4805" y="3407"/>
                </a:cubicBezTo>
                <a:cubicBezTo>
                  <a:pt x="4805" y="3220"/>
                  <a:pt x="4732" y="3037"/>
                  <a:pt x="4591" y="2892"/>
                </a:cubicBezTo>
                <a:cubicBezTo>
                  <a:pt x="4451" y="2751"/>
                  <a:pt x="4263" y="2683"/>
                  <a:pt x="4076" y="2683"/>
                </a:cubicBezTo>
                <a:cubicBezTo>
                  <a:pt x="3888" y="2683"/>
                  <a:pt x="3706" y="2751"/>
                  <a:pt x="3559" y="2892"/>
                </a:cubicBezTo>
                <a:lnTo>
                  <a:pt x="3309" y="3147"/>
                </a:lnTo>
                <a:cubicBezTo>
                  <a:pt x="3307" y="3150"/>
                  <a:pt x="3304" y="3151"/>
                  <a:pt x="3302" y="3151"/>
                </a:cubicBezTo>
                <a:cubicBezTo>
                  <a:pt x="3299" y="3151"/>
                  <a:pt x="3297" y="3150"/>
                  <a:pt x="3294" y="3147"/>
                </a:cubicBezTo>
                <a:lnTo>
                  <a:pt x="2700" y="2553"/>
                </a:lnTo>
                <a:lnTo>
                  <a:pt x="2700" y="2537"/>
                </a:lnTo>
                <a:lnTo>
                  <a:pt x="3569" y="1673"/>
                </a:lnTo>
                <a:cubicBezTo>
                  <a:pt x="3627" y="1611"/>
                  <a:pt x="3627" y="1517"/>
                  <a:pt x="3569" y="1454"/>
                </a:cubicBezTo>
                <a:cubicBezTo>
                  <a:pt x="3538" y="1423"/>
                  <a:pt x="3498" y="1407"/>
                  <a:pt x="3457" y="1407"/>
                </a:cubicBezTo>
                <a:cubicBezTo>
                  <a:pt x="3417" y="1407"/>
                  <a:pt x="3377" y="1423"/>
                  <a:pt x="3345" y="1454"/>
                </a:cubicBezTo>
                <a:lnTo>
                  <a:pt x="2470" y="2335"/>
                </a:lnTo>
                <a:cubicBezTo>
                  <a:pt x="2419" y="2381"/>
                  <a:pt x="2388" y="2475"/>
                  <a:pt x="2388" y="2548"/>
                </a:cubicBezTo>
                <a:cubicBezTo>
                  <a:pt x="2388" y="2626"/>
                  <a:pt x="2419" y="2715"/>
                  <a:pt x="2475" y="2767"/>
                </a:cubicBezTo>
                <a:lnTo>
                  <a:pt x="3085" y="3376"/>
                </a:lnTo>
                <a:cubicBezTo>
                  <a:pt x="3138" y="3429"/>
                  <a:pt x="3232" y="3460"/>
                  <a:pt x="3299" y="3460"/>
                </a:cubicBezTo>
                <a:cubicBezTo>
                  <a:pt x="3382" y="3460"/>
                  <a:pt x="3465" y="3429"/>
                  <a:pt x="3528" y="3371"/>
                </a:cubicBezTo>
                <a:lnTo>
                  <a:pt x="3783" y="3116"/>
                </a:lnTo>
                <a:cubicBezTo>
                  <a:pt x="3862" y="3032"/>
                  <a:pt x="3971" y="2991"/>
                  <a:pt x="4076" y="2991"/>
                </a:cubicBezTo>
                <a:cubicBezTo>
                  <a:pt x="4184" y="2991"/>
                  <a:pt x="4288" y="3032"/>
                  <a:pt x="4372" y="3116"/>
                </a:cubicBezTo>
                <a:cubicBezTo>
                  <a:pt x="4451" y="3194"/>
                  <a:pt x="4492" y="3304"/>
                  <a:pt x="4492" y="3407"/>
                </a:cubicBezTo>
                <a:cubicBezTo>
                  <a:pt x="4492" y="3517"/>
                  <a:pt x="4451" y="3621"/>
                  <a:pt x="4372" y="3705"/>
                </a:cubicBezTo>
                <a:lnTo>
                  <a:pt x="4107" y="3970"/>
                </a:lnTo>
                <a:cubicBezTo>
                  <a:pt x="4054" y="4023"/>
                  <a:pt x="4028" y="4116"/>
                  <a:pt x="4028" y="4184"/>
                </a:cubicBezTo>
                <a:cubicBezTo>
                  <a:pt x="4028" y="4268"/>
                  <a:pt x="4059" y="4350"/>
                  <a:pt x="4117" y="4408"/>
                </a:cubicBezTo>
                <a:lnTo>
                  <a:pt x="4721" y="5018"/>
                </a:lnTo>
                <a:cubicBezTo>
                  <a:pt x="4773" y="5069"/>
                  <a:pt x="4867" y="5095"/>
                  <a:pt x="4940" y="5095"/>
                </a:cubicBezTo>
                <a:cubicBezTo>
                  <a:pt x="5023" y="5095"/>
                  <a:pt x="5107" y="5064"/>
                  <a:pt x="5164" y="5002"/>
                </a:cubicBezTo>
                <a:lnTo>
                  <a:pt x="5769" y="4398"/>
                </a:lnTo>
                <a:cubicBezTo>
                  <a:pt x="5820" y="4345"/>
                  <a:pt x="5851" y="4256"/>
                  <a:pt x="5851" y="4184"/>
                </a:cubicBezTo>
                <a:cubicBezTo>
                  <a:pt x="5851" y="4100"/>
                  <a:pt x="5820" y="4018"/>
                  <a:pt x="5757" y="3960"/>
                </a:cubicBezTo>
                <a:lnTo>
                  <a:pt x="5507" y="3705"/>
                </a:lnTo>
                <a:cubicBezTo>
                  <a:pt x="5341" y="3542"/>
                  <a:pt x="5341" y="3277"/>
                  <a:pt x="5507" y="3116"/>
                </a:cubicBezTo>
                <a:cubicBezTo>
                  <a:pt x="5589" y="3032"/>
                  <a:pt x="5696" y="2990"/>
                  <a:pt x="5802" y="2990"/>
                </a:cubicBezTo>
                <a:cubicBezTo>
                  <a:pt x="5909" y="2990"/>
                  <a:pt x="6016" y="3032"/>
                  <a:pt x="6096" y="3116"/>
                </a:cubicBezTo>
                <a:lnTo>
                  <a:pt x="6363" y="3376"/>
                </a:lnTo>
                <a:cubicBezTo>
                  <a:pt x="6409" y="3429"/>
                  <a:pt x="6503" y="3460"/>
                  <a:pt x="6577" y="3460"/>
                </a:cubicBezTo>
                <a:cubicBezTo>
                  <a:pt x="6654" y="3460"/>
                  <a:pt x="6743" y="3429"/>
                  <a:pt x="6795" y="3376"/>
                </a:cubicBezTo>
                <a:lnTo>
                  <a:pt x="7409" y="2761"/>
                </a:lnTo>
                <a:cubicBezTo>
                  <a:pt x="7457" y="2710"/>
                  <a:pt x="7488" y="2616"/>
                  <a:pt x="7488" y="2548"/>
                </a:cubicBezTo>
                <a:cubicBezTo>
                  <a:pt x="7488" y="2470"/>
                  <a:pt x="7457" y="2381"/>
                  <a:pt x="7399" y="2323"/>
                </a:cubicBezTo>
                <a:lnTo>
                  <a:pt x="6805" y="1729"/>
                </a:lnTo>
                <a:cubicBezTo>
                  <a:pt x="6800" y="1724"/>
                  <a:pt x="6800" y="1714"/>
                  <a:pt x="6805" y="1714"/>
                </a:cubicBezTo>
                <a:lnTo>
                  <a:pt x="7055" y="1459"/>
                </a:lnTo>
                <a:cubicBezTo>
                  <a:pt x="7195" y="1318"/>
                  <a:pt x="7269" y="1130"/>
                  <a:pt x="7269" y="943"/>
                </a:cubicBezTo>
                <a:cubicBezTo>
                  <a:pt x="7269" y="760"/>
                  <a:pt x="7195" y="573"/>
                  <a:pt x="7055" y="428"/>
                </a:cubicBezTo>
                <a:cubicBezTo>
                  <a:pt x="6914" y="286"/>
                  <a:pt x="6727" y="219"/>
                  <a:pt x="6539" y="219"/>
                </a:cubicBezTo>
                <a:cubicBezTo>
                  <a:pt x="6351" y="219"/>
                  <a:pt x="6170" y="286"/>
                  <a:pt x="6024" y="428"/>
                </a:cubicBezTo>
                <a:lnTo>
                  <a:pt x="5774" y="683"/>
                </a:lnTo>
                <a:cubicBezTo>
                  <a:pt x="5771" y="685"/>
                  <a:pt x="5769" y="686"/>
                  <a:pt x="5766" y="686"/>
                </a:cubicBezTo>
                <a:cubicBezTo>
                  <a:pt x="5763" y="686"/>
                  <a:pt x="5761" y="685"/>
                  <a:pt x="5757" y="683"/>
                </a:cubicBezTo>
                <a:lnTo>
                  <a:pt x="5154" y="79"/>
                </a:lnTo>
                <a:cubicBezTo>
                  <a:pt x="5101" y="26"/>
                  <a:pt x="5007" y="0"/>
                  <a:pt x="4940" y="0"/>
                </a:cubicBezTo>
                <a:close/>
                <a:moveTo>
                  <a:pt x="2080" y="9301"/>
                </a:moveTo>
                <a:cubicBezTo>
                  <a:pt x="2138" y="9301"/>
                  <a:pt x="2189" y="9326"/>
                  <a:pt x="2231" y="9363"/>
                </a:cubicBezTo>
                <a:cubicBezTo>
                  <a:pt x="2268" y="9399"/>
                  <a:pt x="2288" y="9451"/>
                  <a:pt x="2288" y="9508"/>
                </a:cubicBezTo>
                <a:cubicBezTo>
                  <a:pt x="2288" y="9566"/>
                  <a:pt x="2268" y="9618"/>
                  <a:pt x="2231" y="9654"/>
                </a:cubicBezTo>
                <a:cubicBezTo>
                  <a:pt x="2189" y="9691"/>
                  <a:pt x="2138" y="9717"/>
                  <a:pt x="2080" y="9717"/>
                </a:cubicBezTo>
                <a:cubicBezTo>
                  <a:pt x="2023" y="9717"/>
                  <a:pt x="1970" y="9691"/>
                  <a:pt x="1934" y="9654"/>
                </a:cubicBezTo>
                <a:cubicBezTo>
                  <a:pt x="1897" y="9618"/>
                  <a:pt x="1876" y="9566"/>
                  <a:pt x="1876" y="9508"/>
                </a:cubicBezTo>
                <a:cubicBezTo>
                  <a:pt x="1876" y="9451"/>
                  <a:pt x="1897" y="9399"/>
                  <a:pt x="1934" y="9363"/>
                </a:cubicBezTo>
                <a:cubicBezTo>
                  <a:pt x="1970" y="9326"/>
                  <a:pt x="2023" y="9301"/>
                  <a:pt x="2080" y="9301"/>
                </a:cubicBezTo>
                <a:close/>
                <a:moveTo>
                  <a:pt x="7796" y="9301"/>
                </a:moveTo>
                <a:cubicBezTo>
                  <a:pt x="7852" y="9301"/>
                  <a:pt x="7904" y="9326"/>
                  <a:pt x="7941" y="9363"/>
                </a:cubicBezTo>
                <a:cubicBezTo>
                  <a:pt x="7977" y="9399"/>
                  <a:pt x="8003" y="9451"/>
                  <a:pt x="8003" y="9508"/>
                </a:cubicBezTo>
                <a:cubicBezTo>
                  <a:pt x="8003" y="9566"/>
                  <a:pt x="7977" y="9618"/>
                  <a:pt x="7941" y="9654"/>
                </a:cubicBezTo>
                <a:cubicBezTo>
                  <a:pt x="7904" y="9691"/>
                  <a:pt x="7852" y="9717"/>
                  <a:pt x="7796" y="9717"/>
                </a:cubicBezTo>
                <a:cubicBezTo>
                  <a:pt x="7738" y="9717"/>
                  <a:pt x="7686" y="9691"/>
                  <a:pt x="7649" y="9654"/>
                </a:cubicBezTo>
                <a:cubicBezTo>
                  <a:pt x="7613" y="9618"/>
                  <a:pt x="7587" y="9566"/>
                  <a:pt x="7587" y="9508"/>
                </a:cubicBezTo>
                <a:cubicBezTo>
                  <a:pt x="7587" y="9451"/>
                  <a:pt x="7613" y="9399"/>
                  <a:pt x="7649" y="9363"/>
                </a:cubicBezTo>
                <a:cubicBezTo>
                  <a:pt x="7686" y="9326"/>
                  <a:pt x="7738" y="9301"/>
                  <a:pt x="7796" y="9301"/>
                </a:cubicBezTo>
                <a:close/>
                <a:moveTo>
                  <a:pt x="2080" y="8993"/>
                </a:moveTo>
                <a:cubicBezTo>
                  <a:pt x="1939" y="8993"/>
                  <a:pt x="1809" y="9050"/>
                  <a:pt x="1715" y="9144"/>
                </a:cubicBezTo>
                <a:cubicBezTo>
                  <a:pt x="1621" y="9238"/>
                  <a:pt x="1564" y="9368"/>
                  <a:pt x="1564" y="9508"/>
                </a:cubicBezTo>
                <a:cubicBezTo>
                  <a:pt x="1564" y="9649"/>
                  <a:pt x="1621" y="9779"/>
                  <a:pt x="1715" y="9873"/>
                </a:cubicBezTo>
                <a:cubicBezTo>
                  <a:pt x="1809" y="9967"/>
                  <a:pt x="1939" y="10029"/>
                  <a:pt x="2080" y="10029"/>
                </a:cubicBezTo>
                <a:cubicBezTo>
                  <a:pt x="2225" y="10029"/>
                  <a:pt x="2356" y="9967"/>
                  <a:pt x="2450" y="9873"/>
                </a:cubicBezTo>
                <a:cubicBezTo>
                  <a:pt x="2544" y="9779"/>
                  <a:pt x="2600" y="9649"/>
                  <a:pt x="2600" y="9508"/>
                </a:cubicBezTo>
                <a:cubicBezTo>
                  <a:pt x="2600" y="9368"/>
                  <a:pt x="2544" y="9238"/>
                  <a:pt x="2450" y="9144"/>
                </a:cubicBezTo>
                <a:cubicBezTo>
                  <a:pt x="2356" y="9050"/>
                  <a:pt x="2225" y="8993"/>
                  <a:pt x="2080" y="8993"/>
                </a:cubicBezTo>
                <a:close/>
                <a:moveTo>
                  <a:pt x="7796" y="8993"/>
                </a:moveTo>
                <a:cubicBezTo>
                  <a:pt x="7649" y="8993"/>
                  <a:pt x="7524" y="9050"/>
                  <a:pt x="7431" y="9144"/>
                </a:cubicBezTo>
                <a:cubicBezTo>
                  <a:pt x="7337" y="9238"/>
                  <a:pt x="7274" y="9368"/>
                  <a:pt x="7274" y="9508"/>
                </a:cubicBezTo>
                <a:cubicBezTo>
                  <a:pt x="7274" y="9649"/>
                  <a:pt x="7337" y="9779"/>
                  <a:pt x="7431" y="9873"/>
                </a:cubicBezTo>
                <a:cubicBezTo>
                  <a:pt x="7524" y="9967"/>
                  <a:pt x="7649" y="10029"/>
                  <a:pt x="7796" y="10029"/>
                </a:cubicBezTo>
                <a:cubicBezTo>
                  <a:pt x="7936" y="10029"/>
                  <a:pt x="8066" y="9967"/>
                  <a:pt x="8160" y="9873"/>
                </a:cubicBezTo>
                <a:cubicBezTo>
                  <a:pt x="8253" y="9779"/>
                  <a:pt x="8311" y="9649"/>
                  <a:pt x="8311" y="9508"/>
                </a:cubicBezTo>
                <a:cubicBezTo>
                  <a:pt x="8311" y="9368"/>
                  <a:pt x="8253" y="9238"/>
                  <a:pt x="8160" y="9144"/>
                </a:cubicBezTo>
                <a:cubicBezTo>
                  <a:pt x="8066" y="9050"/>
                  <a:pt x="7936" y="8993"/>
                  <a:pt x="7796" y="8993"/>
                </a:cubicBezTo>
                <a:close/>
                <a:moveTo>
                  <a:pt x="4273" y="8727"/>
                </a:moveTo>
                <a:cubicBezTo>
                  <a:pt x="4331" y="8727"/>
                  <a:pt x="4372" y="8769"/>
                  <a:pt x="4372" y="8825"/>
                </a:cubicBezTo>
                <a:lnTo>
                  <a:pt x="4372" y="10191"/>
                </a:lnTo>
                <a:cubicBezTo>
                  <a:pt x="4372" y="10248"/>
                  <a:pt x="4331" y="10290"/>
                  <a:pt x="4273" y="10290"/>
                </a:cubicBezTo>
                <a:lnTo>
                  <a:pt x="1397" y="10290"/>
                </a:lnTo>
                <a:cubicBezTo>
                  <a:pt x="1340" y="10290"/>
                  <a:pt x="1299" y="10248"/>
                  <a:pt x="1299" y="10191"/>
                </a:cubicBezTo>
                <a:lnTo>
                  <a:pt x="1299" y="8825"/>
                </a:lnTo>
                <a:cubicBezTo>
                  <a:pt x="1299" y="8769"/>
                  <a:pt x="1340" y="8727"/>
                  <a:pt x="1397" y="8727"/>
                </a:cubicBezTo>
                <a:close/>
                <a:moveTo>
                  <a:pt x="8483" y="8727"/>
                </a:moveTo>
                <a:cubicBezTo>
                  <a:pt x="8535" y="8727"/>
                  <a:pt x="8582" y="8769"/>
                  <a:pt x="8582" y="8825"/>
                </a:cubicBezTo>
                <a:lnTo>
                  <a:pt x="8582" y="10191"/>
                </a:lnTo>
                <a:cubicBezTo>
                  <a:pt x="8582" y="10248"/>
                  <a:pt x="8535" y="10290"/>
                  <a:pt x="8483" y="10290"/>
                </a:cubicBezTo>
                <a:lnTo>
                  <a:pt x="5601" y="10290"/>
                </a:lnTo>
                <a:cubicBezTo>
                  <a:pt x="5550" y="10290"/>
                  <a:pt x="5502" y="10248"/>
                  <a:pt x="5502" y="10191"/>
                </a:cubicBezTo>
                <a:lnTo>
                  <a:pt x="5502" y="8825"/>
                </a:lnTo>
                <a:cubicBezTo>
                  <a:pt x="5502" y="8769"/>
                  <a:pt x="5550" y="8727"/>
                  <a:pt x="5601" y="8727"/>
                </a:cubicBezTo>
                <a:close/>
                <a:moveTo>
                  <a:pt x="818" y="1829"/>
                </a:moveTo>
                <a:cubicBezTo>
                  <a:pt x="595" y="1829"/>
                  <a:pt x="392" y="1923"/>
                  <a:pt x="241" y="2068"/>
                </a:cubicBezTo>
                <a:cubicBezTo>
                  <a:pt x="94" y="2219"/>
                  <a:pt x="1" y="2423"/>
                  <a:pt x="1" y="2647"/>
                </a:cubicBezTo>
                <a:lnTo>
                  <a:pt x="1" y="3881"/>
                </a:lnTo>
                <a:cubicBezTo>
                  <a:pt x="1" y="3970"/>
                  <a:pt x="74" y="4038"/>
                  <a:pt x="157" y="4038"/>
                </a:cubicBezTo>
                <a:cubicBezTo>
                  <a:pt x="241" y="4038"/>
                  <a:pt x="313" y="3970"/>
                  <a:pt x="313" y="3881"/>
                </a:cubicBezTo>
                <a:lnTo>
                  <a:pt x="313" y="2647"/>
                </a:lnTo>
                <a:cubicBezTo>
                  <a:pt x="313" y="2506"/>
                  <a:pt x="371" y="2381"/>
                  <a:pt x="459" y="2287"/>
                </a:cubicBezTo>
                <a:cubicBezTo>
                  <a:pt x="553" y="2198"/>
                  <a:pt x="678" y="2142"/>
                  <a:pt x="818" y="2142"/>
                </a:cubicBezTo>
                <a:cubicBezTo>
                  <a:pt x="960" y="2142"/>
                  <a:pt x="1085" y="2198"/>
                  <a:pt x="1173" y="2287"/>
                </a:cubicBezTo>
                <a:cubicBezTo>
                  <a:pt x="1267" y="2381"/>
                  <a:pt x="1325" y="2506"/>
                  <a:pt x="1325" y="2647"/>
                </a:cubicBezTo>
                <a:lnTo>
                  <a:pt x="1325" y="4611"/>
                </a:lnTo>
                <a:cubicBezTo>
                  <a:pt x="1193" y="4762"/>
                  <a:pt x="1131" y="4949"/>
                  <a:pt x="1131" y="5137"/>
                </a:cubicBezTo>
                <a:cubicBezTo>
                  <a:pt x="1131" y="5345"/>
                  <a:pt x="1210" y="5554"/>
                  <a:pt x="1371" y="5716"/>
                </a:cubicBezTo>
                <a:lnTo>
                  <a:pt x="2288" y="6637"/>
                </a:lnTo>
                <a:cubicBezTo>
                  <a:pt x="2319" y="6666"/>
                  <a:pt x="2359" y="6680"/>
                  <a:pt x="2400" y="6680"/>
                </a:cubicBezTo>
                <a:cubicBezTo>
                  <a:pt x="2441" y="6680"/>
                  <a:pt x="2481" y="6666"/>
                  <a:pt x="2513" y="6637"/>
                </a:cubicBezTo>
                <a:cubicBezTo>
                  <a:pt x="2569" y="6575"/>
                  <a:pt x="2569" y="6476"/>
                  <a:pt x="2513" y="6418"/>
                </a:cubicBezTo>
                <a:lnTo>
                  <a:pt x="1590" y="5497"/>
                </a:lnTo>
                <a:cubicBezTo>
                  <a:pt x="1491" y="5398"/>
                  <a:pt x="1444" y="5268"/>
                  <a:pt x="1444" y="5137"/>
                </a:cubicBezTo>
                <a:cubicBezTo>
                  <a:pt x="1444" y="5002"/>
                  <a:pt x="1491" y="4877"/>
                  <a:pt x="1590" y="4783"/>
                </a:cubicBezTo>
                <a:cubicBezTo>
                  <a:pt x="1684" y="4684"/>
                  <a:pt x="1809" y="4631"/>
                  <a:pt x="1944" y="4631"/>
                </a:cubicBezTo>
                <a:cubicBezTo>
                  <a:pt x="2075" y="4631"/>
                  <a:pt x="2205" y="4684"/>
                  <a:pt x="2304" y="4783"/>
                </a:cubicBezTo>
                <a:lnTo>
                  <a:pt x="3538" y="6012"/>
                </a:lnTo>
                <a:cubicBezTo>
                  <a:pt x="3648" y="6127"/>
                  <a:pt x="3711" y="6257"/>
                  <a:pt x="3747" y="6398"/>
                </a:cubicBezTo>
                <a:cubicBezTo>
                  <a:pt x="3788" y="6550"/>
                  <a:pt x="3799" y="6706"/>
                  <a:pt x="3799" y="6846"/>
                </a:cubicBezTo>
                <a:lnTo>
                  <a:pt x="3799" y="8414"/>
                </a:lnTo>
                <a:lnTo>
                  <a:pt x="1876" y="8414"/>
                </a:lnTo>
                <a:lnTo>
                  <a:pt x="1876" y="7945"/>
                </a:lnTo>
                <a:cubicBezTo>
                  <a:pt x="1876" y="7856"/>
                  <a:pt x="1861" y="7779"/>
                  <a:pt x="1830" y="7700"/>
                </a:cubicBezTo>
                <a:cubicBezTo>
                  <a:pt x="1804" y="7622"/>
                  <a:pt x="1756" y="7550"/>
                  <a:pt x="1694" y="7487"/>
                </a:cubicBezTo>
                <a:lnTo>
                  <a:pt x="459" y="6252"/>
                </a:lnTo>
                <a:cubicBezTo>
                  <a:pt x="412" y="6206"/>
                  <a:pt x="376" y="6148"/>
                  <a:pt x="349" y="6091"/>
                </a:cubicBezTo>
                <a:cubicBezTo>
                  <a:pt x="324" y="6028"/>
                  <a:pt x="313" y="5966"/>
                  <a:pt x="313" y="5898"/>
                </a:cubicBezTo>
                <a:lnTo>
                  <a:pt x="313" y="4585"/>
                </a:lnTo>
                <a:cubicBezTo>
                  <a:pt x="313" y="4501"/>
                  <a:pt x="241" y="4434"/>
                  <a:pt x="157" y="4434"/>
                </a:cubicBezTo>
                <a:cubicBezTo>
                  <a:pt x="74" y="4434"/>
                  <a:pt x="1" y="4501"/>
                  <a:pt x="1" y="4585"/>
                </a:cubicBezTo>
                <a:lnTo>
                  <a:pt x="1" y="5898"/>
                </a:lnTo>
                <a:cubicBezTo>
                  <a:pt x="1" y="6002"/>
                  <a:pt x="22" y="6106"/>
                  <a:pt x="63" y="6211"/>
                </a:cubicBezTo>
                <a:cubicBezTo>
                  <a:pt x="106" y="6305"/>
                  <a:pt x="162" y="6398"/>
                  <a:pt x="241" y="6471"/>
                </a:cubicBezTo>
                <a:lnTo>
                  <a:pt x="1475" y="7706"/>
                </a:lnTo>
                <a:cubicBezTo>
                  <a:pt x="1506" y="7737"/>
                  <a:pt x="1527" y="7774"/>
                  <a:pt x="1544" y="7810"/>
                </a:cubicBezTo>
                <a:cubicBezTo>
                  <a:pt x="1559" y="7851"/>
                  <a:pt x="1564" y="7894"/>
                  <a:pt x="1564" y="7945"/>
                </a:cubicBezTo>
                <a:lnTo>
                  <a:pt x="1564" y="8414"/>
                </a:lnTo>
                <a:lnTo>
                  <a:pt x="1397" y="8414"/>
                </a:lnTo>
                <a:cubicBezTo>
                  <a:pt x="1168" y="8414"/>
                  <a:pt x="986" y="8597"/>
                  <a:pt x="986" y="8825"/>
                </a:cubicBezTo>
                <a:lnTo>
                  <a:pt x="986" y="10191"/>
                </a:lnTo>
                <a:cubicBezTo>
                  <a:pt x="986" y="10420"/>
                  <a:pt x="1168" y="10602"/>
                  <a:pt x="1397" y="10602"/>
                </a:cubicBezTo>
                <a:lnTo>
                  <a:pt x="4273" y="10602"/>
                </a:lnTo>
                <a:cubicBezTo>
                  <a:pt x="4502" y="10602"/>
                  <a:pt x="4685" y="10420"/>
                  <a:pt x="4685" y="10191"/>
                </a:cubicBezTo>
                <a:lnTo>
                  <a:pt x="4685" y="8825"/>
                </a:lnTo>
                <a:cubicBezTo>
                  <a:pt x="4685" y="8597"/>
                  <a:pt x="4502" y="8414"/>
                  <a:pt x="4273" y="8414"/>
                </a:cubicBezTo>
                <a:lnTo>
                  <a:pt x="4107" y="8414"/>
                </a:lnTo>
                <a:lnTo>
                  <a:pt x="4107" y="6846"/>
                </a:lnTo>
                <a:cubicBezTo>
                  <a:pt x="4107" y="6668"/>
                  <a:pt x="4091" y="6492"/>
                  <a:pt x="4049" y="6320"/>
                </a:cubicBezTo>
                <a:cubicBezTo>
                  <a:pt x="3997" y="6132"/>
                  <a:pt x="3908" y="5949"/>
                  <a:pt x="3757" y="5793"/>
                </a:cubicBezTo>
                <a:lnTo>
                  <a:pt x="2523" y="4559"/>
                </a:lnTo>
                <a:cubicBezTo>
                  <a:pt x="2366" y="4403"/>
                  <a:pt x="2158" y="4324"/>
                  <a:pt x="1944" y="4324"/>
                </a:cubicBezTo>
                <a:cubicBezTo>
                  <a:pt x="1840" y="4324"/>
                  <a:pt x="1736" y="4345"/>
                  <a:pt x="1637" y="4381"/>
                </a:cubicBezTo>
                <a:lnTo>
                  <a:pt x="1637" y="2647"/>
                </a:lnTo>
                <a:cubicBezTo>
                  <a:pt x="1637" y="2423"/>
                  <a:pt x="1544" y="2219"/>
                  <a:pt x="1397" y="2068"/>
                </a:cubicBezTo>
                <a:cubicBezTo>
                  <a:pt x="1246" y="1923"/>
                  <a:pt x="1043" y="1829"/>
                  <a:pt x="818" y="1829"/>
                </a:cubicBezTo>
                <a:close/>
                <a:moveTo>
                  <a:pt x="9061" y="1829"/>
                </a:moveTo>
                <a:cubicBezTo>
                  <a:pt x="8832" y="1829"/>
                  <a:pt x="8628" y="1923"/>
                  <a:pt x="8483" y="2068"/>
                </a:cubicBezTo>
                <a:cubicBezTo>
                  <a:pt x="8332" y="2219"/>
                  <a:pt x="8243" y="2423"/>
                  <a:pt x="8243" y="2647"/>
                </a:cubicBezTo>
                <a:lnTo>
                  <a:pt x="8243" y="4381"/>
                </a:lnTo>
                <a:cubicBezTo>
                  <a:pt x="8145" y="4345"/>
                  <a:pt x="8034" y="4324"/>
                  <a:pt x="7931" y="4324"/>
                </a:cubicBezTo>
                <a:cubicBezTo>
                  <a:pt x="7722" y="4324"/>
                  <a:pt x="7514" y="4403"/>
                  <a:pt x="7352" y="4559"/>
                </a:cubicBezTo>
                <a:lnTo>
                  <a:pt x="6983" y="4929"/>
                </a:lnTo>
                <a:cubicBezTo>
                  <a:pt x="6925" y="4992"/>
                  <a:pt x="6925" y="5090"/>
                  <a:pt x="6983" y="5148"/>
                </a:cubicBezTo>
                <a:cubicBezTo>
                  <a:pt x="7014" y="5179"/>
                  <a:pt x="7054" y="5195"/>
                  <a:pt x="7095" y="5195"/>
                </a:cubicBezTo>
                <a:cubicBezTo>
                  <a:pt x="7135" y="5195"/>
                  <a:pt x="7175" y="5179"/>
                  <a:pt x="7207" y="5148"/>
                </a:cubicBezTo>
                <a:lnTo>
                  <a:pt x="7571" y="4783"/>
                </a:lnTo>
                <a:cubicBezTo>
                  <a:pt x="7671" y="4684"/>
                  <a:pt x="7801" y="4631"/>
                  <a:pt x="7931" y="4631"/>
                </a:cubicBezTo>
                <a:cubicBezTo>
                  <a:pt x="8066" y="4631"/>
                  <a:pt x="8191" y="4684"/>
                  <a:pt x="8290" y="4783"/>
                </a:cubicBezTo>
                <a:cubicBezTo>
                  <a:pt x="8383" y="4877"/>
                  <a:pt x="8436" y="5007"/>
                  <a:pt x="8436" y="5137"/>
                </a:cubicBezTo>
                <a:cubicBezTo>
                  <a:pt x="8436" y="5268"/>
                  <a:pt x="8383" y="5398"/>
                  <a:pt x="8290" y="5497"/>
                </a:cubicBezTo>
                <a:lnTo>
                  <a:pt x="7368" y="6418"/>
                </a:lnTo>
                <a:cubicBezTo>
                  <a:pt x="7305" y="6476"/>
                  <a:pt x="7305" y="6575"/>
                  <a:pt x="7368" y="6637"/>
                </a:cubicBezTo>
                <a:cubicBezTo>
                  <a:pt x="7397" y="6666"/>
                  <a:pt x="7436" y="6680"/>
                  <a:pt x="7476" y="6680"/>
                </a:cubicBezTo>
                <a:cubicBezTo>
                  <a:pt x="7515" y="6680"/>
                  <a:pt x="7556" y="6666"/>
                  <a:pt x="7587" y="6637"/>
                </a:cubicBezTo>
                <a:lnTo>
                  <a:pt x="8508" y="5716"/>
                </a:lnTo>
                <a:cubicBezTo>
                  <a:pt x="8665" y="5554"/>
                  <a:pt x="8743" y="5345"/>
                  <a:pt x="8743" y="5137"/>
                </a:cubicBezTo>
                <a:cubicBezTo>
                  <a:pt x="8743" y="4949"/>
                  <a:pt x="8681" y="4762"/>
                  <a:pt x="8551" y="4611"/>
                </a:cubicBezTo>
                <a:lnTo>
                  <a:pt x="8551" y="2647"/>
                </a:lnTo>
                <a:cubicBezTo>
                  <a:pt x="8551" y="2506"/>
                  <a:pt x="8608" y="2381"/>
                  <a:pt x="8702" y="2287"/>
                </a:cubicBezTo>
                <a:cubicBezTo>
                  <a:pt x="8796" y="2198"/>
                  <a:pt x="8921" y="2142"/>
                  <a:pt x="9061" y="2142"/>
                </a:cubicBezTo>
                <a:cubicBezTo>
                  <a:pt x="9196" y="2142"/>
                  <a:pt x="9321" y="2198"/>
                  <a:pt x="9415" y="2287"/>
                </a:cubicBezTo>
                <a:cubicBezTo>
                  <a:pt x="9509" y="2381"/>
                  <a:pt x="9566" y="2506"/>
                  <a:pt x="9566" y="2647"/>
                </a:cubicBezTo>
                <a:lnTo>
                  <a:pt x="9566" y="5898"/>
                </a:lnTo>
                <a:cubicBezTo>
                  <a:pt x="9566" y="5966"/>
                  <a:pt x="9551" y="6028"/>
                  <a:pt x="9525" y="6091"/>
                </a:cubicBezTo>
                <a:cubicBezTo>
                  <a:pt x="9504" y="6148"/>
                  <a:pt x="9467" y="6206"/>
                  <a:pt x="9415" y="6252"/>
                </a:cubicBezTo>
                <a:lnTo>
                  <a:pt x="8181" y="7487"/>
                </a:lnTo>
                <a:cubicBezTo>
                  <a:pt x="8118" y="7550"/>
                  <a:pt x="8077" y="7622"/>
                  <a:pt x="8046" y="7700"/>
                </a:cubicBezTo>
                <a:cubicBezTo>
                  <a:pt x="8014" y="7779"/>
                  <a:pt x="8003" y="7856"/>
                  <a:pt x="8003" y="7945"/>
                </a:cubicBezTo>
                <a:lnTo>
                  <a:pt x="8003" y="8414"/>
                </a:lnTo>
                <a:lnTo>
                  <a:pt x="6081" y="8414"/>
                </a:lnTo>
                <a:lnTo>
                  <a:pt x="6081" y="6846"/>
                </a:lnTo>
                <a:cubicBezTo>
                  <a:pt x="6081" y="6695"/>
                  <a:pt x="6091" y="6543"/>
                  <a:pt x="6128" y="6398"/>
                </a:cubicBezTo>
                <a:cubicBezTo>
                  <a:pt x="6164" y="6257"/>
                  <a:pt x="6226" y="6122"/>
                  <a:pt x="6336" y="6012"/>
                </a:cubicBezTo>
                <a:lnTo>
                  <a:pt x="6707" y="5648"/>
                </a:lnTo>
                <a:cubicBezTo>
                  <a:pt x="6769" y="5586"/>
                  <a:pt x="6769" y="5487"/>
                  <a:pt x="6707" y="5429"/>
                </a:cubicBezTo>
                <a:cubicBezTo>
                  <a:pt x="6675" y="5398"/>
                  <a:pt x="6636" y="5382"/>
                  <a:pt x="6597" y="5382"/>
                </a:cubicBezTo>
                <a:cubicBezTo>
                  <a:pt x="6558" y="5382"/>
                  <a:pt x="6519" y="5398"/>
                  <a:pt x="6488" y="5429"/>
                </a:cubicBezTo>
                <a:lnTo>
                  <a:pt x="6118" y="5793"/>
                </a:lnTo>
                <a:cubicBezTo>
                  <a:pt x="5966" y="5949"/>
                  <a:pt x="5878" y="6132"/>
                  <a:pt x="5831" y="6320"/>
                </a:cubicBezTo>
                <a:cubicBezTo>
                  <a:pt x="5779" y="6502"/>
                  <a:pt x="5769" y="6685"/>
                  <a:pt x="5769" y="6846"/>
                </a:cubicBezTo>
                <a:lnTo>
                  <a:pt x="5769" y="8414"/>
                </a:lnTo>
                <a:lnTo>
                  <a:pt x="5601" y="8414"/>
                </a:lnTo>
                <a:cubicBezTo>
                  <a:pt x="5377" y="8414"/>
                  <a:pt x="5190" y="8597"/>
                  <a:pt x="5190" y="8825"/>
                </a:cubicBezTo>
                <a:lnTo>
                  <a:pt x="5190" y="10191"/>
                </a:lnTo>
                <a:cubicBezTo>
                  <a:pt x="5190" y="10420"/>
                  <a:pt x="5377" y="10602"/>
                  <a:pt x="5601" y="10602"/>
                </a:cubicBezTo>
                <a:lnTo>
                  <a:pt x="8483" y="10602"/>
                </a:lnTo>
                <a:cubicBezTo>
                  <a:pt x="8707" y="10602"/>
                  <a:pt x="8890" y="10420"/>
                  <a:pt x="8890" y="10191"/>
                </a:cubicBezTo>
                <a:lnTo>
                  <a:pt x="8890" y="8825"/>
                </a:lnTo>
                <a:cubicBezTo>
                  <a:pt x="8890" y="8597"/>
                  <a:pt x="8707" y="8414"/>
                  <a:pt x="8483" y="8414"/>
                </a:cubicBezTo>
                <a:lnTo>
                  <a:pt x="8311" y="8414"/>
                </a:lnTo>
                <a:lnTo>
                  <a:pt x="8311" y="7945"/>
                </a:lnTo>
                <a:cubicBezTo>
                  <a:pt x="8311" y="7894"/>
                  <a:pt x="8321" y="7851"/>
                  <a:pt x="8337" y="7810"/>
                </a:cubicBezTo>
                <a:cubicBezTo>
                  <a:pt x="8347" y="7774"/>
                  <a:pt x="8373" y="7737"/>
                  <a:pt x="8405" y="7706"/>
                </a:cubicBezTo>
                <a:lnTo>
                  <a:pt x="9634" y="6471"/>
                </a:lnTo>
                <a:cubicBezTo>
                  <a:pt x="9713" y="6398"/>
                  <a:pt x="9775" y="6305"/>
                  <a:pt x="9811" y="6211"/>
                </a:cubicBezTo>
                <a:cubicBezTo>
                  <a:pt x="9853" y="6106"/>
                  <a:pt x="9874" y="6002"/>
                  <a:pt x="9874" y="5898"/>
                </a:cubicBezTo>
                <a:lnTo>
                  <a:pt x="9874" y="2647"/>
                </a:lnTo>
                <a:cubicBezTo>
                  <a:pt x="9874" y="2423"/>
                  <a:pt x="9785" y="2219"/>
                  <a:pt x="9634" y="2068"/>
                </a:cubicBezTo>
                <a:cubicBezTo>
                  <a:pt x="9489" y="1923"/>
                  <a:pt x="9285" y="1829"/>
                  <a:pt x="9061" y="1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025" y="2169988"/>
            <a:ext cx="4337801" cy="11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 txBox="1"/>
          <p:nvPr>
            <p:ph type="ctrTitle"/>
          </p:nvPr>
        </p:nvSpPr>
        <p:spPr>
          <a:xfrm>
            <a:off x="3315151" y="1728750"/>
            <a:ext cx="4343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Chức năng</a:t>
            </a:r>
            <a:endParaRPr/>
          </a:p>
        </p:txBody>
      </p:sp>
      <p:sp>
        <p:nvSpPr>
          <p:cNvPr id="222" name="Google Shape;222;p5"/>
          <p:cNvSpPr txBox="1"/>
          <p:nvPr>
            <p:ph idx="2" type="title"/>
          </p:nvPr>
        </p:nvSpPr>
        <p:spPr>
          <a:xfrm>
            <a:off x="36675" y="1456650"/>
            <a:ext cx="31473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3" name="Google Shape;223;p5"/>
          <p:cNvSpPr txBox="1"/>
          <p:nvPr>
            <p:ph idx="1" type="subTitle"/>
          </p:nvPr>
        </p:nvSpPr>
        <p:spPr>
          <a:xfrm>
            <a:off x="3315150" y="2361925"/>
            <a:ext cx="4574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4" name="Google Shape;224;p5"/>
          <p:cNvSpPr/>
          <p:nvPr/>
        </p:nvSpPr>
        <p:spPr>
          <a:xfrm>
            <a:off x="3414576" y="3195075"/>
            <a:ext cx="5729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 txBox="1"/>
          <p:nvPr/>
        </p:nvSpPr>
        <p:spPr>
          <a:xfrm>
            <a:off x="5586350" y="3981575"/>
            <a:ext cx="3062100" cy="6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 tổng quan</a:t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6"/>
          <p:cNvSpPr txBox="1"/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Use case </a:t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691" y="1150600"/>
            <a:ext cx="4764258" cy="323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"/>
          <p:cNvSpPr/>
          <p:nvPr/>
        </p:nvSpPr>
        <p:spPr>
          <a:xfrm>
            <a:off x="5788375" y="1119567"/>
            <a:ext cx="685200" cy="6852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7"/>
          <p:cNvSpPr txBox="1"/>
          <p:nvPr>
            <p:ph idx="1" type="subTitle"/>
          </p:nvPr>
        </p:nvSpPr>
        <p:spPr>
          <a:xfrm>
            <a:off x="1184250" y="2977925"/>
            <a:ext cx="23160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Đăng nhập bằng email và password hoặc đăng nhập bằng tài khoản google, đăng ký, đổi mật khẩu, đăng xuất, tạo request</a:t>
            </a:r>
            <a:endParaRPr/>
          </a:p>
        </p:txBody>
      </p:sp>
      <p:sp>
        <p:nvSpPr>
          <p:cNvPr id="239" name="Google Shape;239;p7"/>
          <p:cNvSpPr txBox="1"/>
          <p:nvPr>
            <p:ph idx="2" type="subTitle"/>
          </p:nvPr>
        </p:nvSpPr>
        <p:spPr>
          <a:xfrm>
            <a:off x="4972966" y="3078775"/>
            <a:ext cx="23160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Tạo user, tạo department, tạo category, xử lý request, comment </a:t>
            </a:r>
            <a:endParaRPr/>
          </a:p>
        </p:txBody>
      </p:sp>
      <p:sp>
        <p:nvSpPr>
          <p:cNvPr id="240" name="Google Shape;240;p7"/>
          <p:cNvSpPr txBox="1"/>
          <p:nvPr>
            <p:ph idx="4" type="subTitle"/>
          </p:nvPr>
        </p:nvSpPr>
        <p:spPr>
          <a:xfrm>
            <a:off x="1184250" y="2106925"/>
            <a:ext cx="2316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rPr lang="en"/>
              <a:t>Nhóm chức năng chung</a:t>
            </a:r>
            <a:endParaRPr/>
          </a:p>
        </p:txBody>
      </p:sp>
      <p:sp>
        <p:nvSpPr>
          <p:cNvPr id="241" name="Google Shape;241;p7"/>
          <p:cNvSpPr txBox="1"/>
          <p:nvPr>
            <p:ph idx="5" type="subTitle"/>
          </p:nvPr>
        </p:nvSpPr>
        <p:spPr>
          <a:xfrm>
            <a:off x="4972978" y="2157725"/>
            <a:ext cx="2316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rPr lang="en"/>
              <a:t>Nhóm dành cho admin</a:t>
            </a:r>
            <a:endParaRPr/>
          </a:p>
        </p:txBody>
      </p:sp>
      <p:sp>
        <p:nvSpPr>
          <p:cNvPr id="242" name="Google Shape;242;p7"/>
          <p:cNvSpPr/>
          <p:nvPr/>
        </p:nvSpPr>
        <p:spPr>
          <a:xfrm>
            <a:off x="5915063" y="1258963"/>
            <a:ext cx="431815" cy="406421"/>
          </a:xfrm>
          <a:custGeom>
            <a:rect b="b" l="l" r="r" t="t"/>
            <a:pathLst>
              <a:path extrusionOk="0" h="18459" w="19849">
                <a:moveTo>
                  <a:pt x="4149" y="581"/>
                </a:moveTo>
                <a:lnTo>
                  <a:pt x="4149" y="1295"/>
                </a:lnTo>
                <a:lnTo>
                  <a:pt x="1792" y="1295"/>
                </a:lnTo>
                <a:lnTo>
                  <a:pt x="1792" y="1115"/>
                </a:lnTo>
                <a:cubicBezTo>
                  <a:pt x="1792" y="966"/>
                  <a:pt x="1853" y="834"/>
                  <a:pt x="1949" y="738"/>
                </a:cubicBezTo>
                <a:cubicBezTo>
                  <a:pt x="2045" y="642"/>
                  <a:pt x="2177" y="581"/>
                  <a:pt x="2321" y="581"/>
                </a:cubicBezTo>
                <a:close/>
                <a:moveTo>
                  <a:pt x="17528" y="581"/>
                </a:moveTo>
                <a:cubicBezTo>
                  <a:pt x="17672" y="581"/>
                  <a:pt x="17808" y="642"/>
                  <a:pt x="17900" y="738"/>
                </a:cubicBezTo>
                <a:cubicBezTo>
                  <a:pt x="18000" y="834"/>
                  <a:pt x="18061" y="966"/>
                  <a:pt x="18061" y="1115"/>
                </a:cubicBezTo>
                <a:lnTo>
                  <a:pt x="18061" y="1672"/>
                </a:lnTo>
                <a:lnTo>
                  <a:pt x="16705" y="1215"/>
                </a:lnTo>
                <a:cubicBezTo>
                  <a:pt x="16676" y="1205"/>
                  <a:pt x="16645" y="1200"/>
                  <a:pt x="16614" y="1200"/>
                </a:cubicBezTo>
                <a:cubicBezTo>
                  <a:pt x="16563" y="1200"/>
                  <a:pt x="16512" y="1214"/>
                  <a:pt x="16470" y="1239"/>
                </a:cubicBezTo>
                <a:lnTo>
                  <a:pt x="15704" y="1616"/>
                </a:lnTo>
                <a:lnTo>
                  <a:pt x="15704" y="1115"/>
                </a:lnTo>
                <a:cubicBezTo>
                  <a:pt x="15704" y="966"/>
                  <a:pt x="15763" y="834"/>
                  <a:pt x="15860" y="738"/>
                </a:cubicBezTo>
                <a:cubicBezTo>
                  <a:pt x="15956" y="642"/>
                  <a:pt x="16089" y="581"/>
                  <a:pt x="16233" y="581"/>
                </a:cubicBezTo>
                <a:close/>
                <a:moveTo>
                  <a:pt x="10572" y="581"/>
                </a:moveTo>
                <a:cubicBezTo>
                  <a:pt x="10716" y="581"/>
                  <a:pt x="10849" y="642"/>
                  <a:pt x="10949" y="738"/>
                </a:cubicBezTo>
                <a:cubicBezTo>
                  <a:pt x="11045" y="834"/>
                  <a:pt x="11101" y="966"/>
                  <a:pt x="11101" y="1115"/>
                </a:cubicBezTo>
                <a:lnTo>
                  <a:pt x="11101" y="1676"/>
                </a:lnTo>
                <a:cubicBezTo>
                  <a:pt x="11016" y="1692"/>
                  <a:pt x="10908" y="1706"/>
                  <a:pt x="10787" y="1706"/>
                </a:cubicBezTo>
                <a:cubicBezTo>
                  <a:pt x="10488" y="1706"/>
                  <a:pt x="10111" y="1622"/>
                  <a:pt x="9815" y="1279"/>
                </a:cubicBezTo>
                <a:cubicBezTo>
                  <a:pt x="9758" y="1213"/>
                  <a:pt x="9678" y="1180"/>
                  <a:pt x="9597" y="1180"/>
                </a:cubicBezTo>
                <a:cubicBezTo>
                  <a:pt x="9529" y="1180"/>
                  <a:pt x="9460" y="1204"/>
                  <a:pt x="9406" y="1251"/>
                </a:cubicBezTo>
                <a:cubicBezTo>
                  <a:pt x="9250" y="1386"/>
                  <a:pt x="9051" y="1466"/>
                  <a:pt x="8848" y="1466"/>
                </a:cubicBezTo>
                <a:cubicBezTo>
                  <a:pt x="8815" y="1466"/>
                  <a:pt x="8782" y="1464"/>
                  <a:pt x="8748" y="1460"/>
                </a:cubicBezTo>
                <a:lnTo>
                  <a:pt x="8748" y="1115"/>
                </a:lnTo>
                <a:cubicBezTo>
                  <a:pt x="8748" y="966"/>
                  <a:pt x="8808" y="834"/>
                  <a:pt x="8904" y="738"/>
                </a:cubicBezTo>
                <a:cubicBezTo>
                  <a:pt x="9001" y="642"/>
                  <a:pt x="9133" y="581"/>
                  <a:pt x="9278" y="581"/>
                </a:cubicBezTo>
                <a:close/>
                <a:moveTo>
                  <a:pt x="4149" y="1876"/>
                </a:moveTo>
                <a:lnTo>
                  <a:pt x="4149" y="2686"/>
                </a:lnTo>
                <a:cubicBezTo>
                  <a:pt x="4149" y="3011"/>
                  <a:pt x="4014" y="3304"/>
                  <a:pt x="3801" y="3521"/>
                </a:cubicBezTo>
                <a:cubicBezTo>
                  <a:pt x="3588" y="3732"/>
                  <a:pt x="3292" y="3865"/>
                  <a:pt x="2971" y="3865"/>
                </a:cubicBezTo>
                <a:cubicBezTo>
                  <a:pt x="2646" y="3865"/>
                  <a:pt x="2350" y="3732"/>
                  <a:pt x="2137" y="3521"/>
                </a:cubicBezTo>
                <a:cubicBezTo>
                  <a:pt x="1925" y="3304"/>
                  <a:pt x="1792" y="3011"/>
                  <a:pt x="1792" y="2686"/>
                </a:cubicBezTo>
                <a:lnTo>
                  <a:pt x="1792" y="1876"/>
                </a:lnTo>
                <a:close/>
                <a:moveTo>
                  <a:pt x="9561" y="1845"/>
                </a:moveTo>
                <a:cubicBezTo>
                  <a:pt x="9959" y="2193"/>
                  <a:pt x="10416" y="2282"/>
                  <a:pt x="10785" y="2282"/>
                </a:cubicBezTo>
                <a:cubicBezTo>
                  <a:pt x="10901" y="2282"/>
                  <a:pt x="11007" y="2274"/>
                  <a:pt x="11101" y="2261"/>
                </a:cubicBezTo>
                <a:lnTo>
                  <a:pt x="11101" y="2686"/>
                </a:lnTo>
                <a:cubicBezTo>
                  <a:pt x="11101" y="3011"/>
                  <a:pt x="10973" y="3304"/>
                  <a:pt x="10756" y="3521"/>
                </a:cubicBezTo>
                <a:cubicBezTo>
                  <a:pt x="10544" y="3732"/>
                  <a:pt x="10247" y="3865"/>
                  <a:pt x="9927" y="3865"/>
                </a:cubicBezTo>
                <a:cubicBezTo>
                  <a:pt x="9602" y="3865"/>
                  <a:pt x="9309" y="3732"/>
                  <a:pt x="9093" y="3521"/>
                </a:cubicBezTo>
                <a:cubicBezTo>
                  <a:pt x="8880" y="3304"/>
                  <a:pt x="8748" y="3011"/>
                  <a:pt x="8748" y="2686"/>
                </a:cubicBezTo>
                <a:lnTo>
                  <a:pt x="8748" y="2041"/>
                </a:lnTo>
                <a:cubicBezTo>
                  <a:pt x="8779" y="2043"/>
                  <a:pt x="8810" y="2044"/>
                  <a:pt x="8840" y="2044"/>
                </a:cubicBezTo>
                <a:cubicBezTo>
                  <a:pt x="9143" y="2044"/>
                  <a:pt x="9394" y="1939"/>
                  <a:pt x="9561" y="1845"/>
                </a:cubicBezTo>
                <a:close/>
                <a:moveTo>
                  <a:pt x="16633" y="1804"/>
                </a:moveTo>
                <a:lnTo>
                  <a:pt x="18061" y="2285"/>
                </a:lnTo>
                <a:lnTo>
                  <a:pt x="18061" y="2686"/>
                </a:lnTo>
                <a:cubicBezTo>
                  <a:pt x="18061" y="3011"/>
                  <a:pt x="17924" y="3304"/>
                  <a:pt x="17712" y="3521"/>
                </a:cubicBezTo>
                <a:cubicBezTo>
                  <a:pt x="17499" y="3732"/>
                  <a:pt x="17203" y="3865"/>
                  <a:pt x="16882" y="3865"/>
                </a:cubicBezTo>
                <a:cubicBezTo>
                  <a:pt x="16557" y="3865"/>
                  <a:pt x="16261" y="3732"/>
                  <a:pt x="16048" y="3521"/>
                </a:cubicBezTo>
                <a:cubicBezTo>
                  <a:pt x="15836" y="3304"/>
                  <a:pt x="15704" y="3011"/>
                  <a:pt x="15704" y="2686"/>
                </a:cubicBezTo>
                <a:lnTo>
                  <a:pt x="15704" y="2257"/>
                </a:lnTo>
                <a:lnTo>
                  <a:pt x="16633" y="1804"/>
                </a:lnTo>
                <a:close/>
                <a:moveTo>
                  <a:pt x="4262" y="4234"/>
                </a:moveTo>
                <a:cubicBezTo>
                  <a:pt x="4563" y="4234"/>
                  <a:pt x="4835" y="4358"/>
                  <a:pt x="5035" y="4559"/>
                </a:cubicBezTo>
                <a:cubicBezTo>
                  <a:pt x="5232" y="4755"/>
                  <a:pt x="5357" y="5027"/>
                  <a:pt x="5357" y="5329"/>
                </a:cubicBezTo>
                <a:lnTo>
                  <a:pt x="5357" y="8034"/>
                </a:lnTo>
                <a:lnTo>
                  <a:pt x="4815" y="8034"/>
                </a:lnTo>
                <a:lnTo>
                  <a:pt x="4815" y="5862"/>
                </a:lnTo>
                <a:cubicBezTo>
                  <a:pt x="4815" y="5701"/>
                  <a:pt x="4687" y="5573"/>
                  <a:pt x="4527" y="5573"/>
                </a:cubicBezTo>
                <a:cubicBezTo>
                  <a:pt x="4366" y="5573"/>
                  <a:pt x="4234" y="5701"/>
                  <a:pt x="4234" y="5862"/>
                </a:cubicBezTo>
                <a:lnTo>
                  <a:pt x="4234" y="8034"/>
                </a:lnTo>
                <a:lnTo>
                  <a:pt x="1705" y="8034"/>
                </a:lnTo>
                <a:lnTo>
                  <a:pt x="1705" y="5862"/>
                </a:lnTo>
                <a:cubicBezTo>
                  <a:pt x="1705" y="5701"/>
                  <a:pt x="1576" y="5573"/>
                  <a:pt x="1416" y="5573"/>
                </a:cubicBezTo>
                <a:cubicBezTo>
                  <a:pt x="1255" y="5573"/>
                  <a:pt x="1123" y="5701"/>
                  <a:pt x="1123" y="5862"/>
                </a:cubicBezTo>
                <a:lnTo>
                  <a:pt x="1123" y="8034"/>
                </a:lnTo>
                <a:lnTo>
                  <a:pt x="582" y="8034"/>
                </a:lnTo>
                <a:lnTo>
                  <a:pt x="582" y="5329"/>
                </a:lnTo>
                <a:cubicBezTo>
                  <a:pt x="582" y="5027"/>
                  <a:pt x="706" y="4755"/>
                  <a:pt x="902" y="4559"/>
                </a:cubicBezTo>
                <a:cubicBezTo>
                  <a:pt x="1103" y="4358"/>
                  <a:pt x="1375" y="4234"/>
                  <a:pt x="1677" y="4234"/>
                </a:cubicBezTo>
                <a:lnTo>
                  <a:pt x="2134" y="4234"/>
                </a:lnTo>
                <a:cubicBezTo>
                  <a:pt x="2386" y="4370"/>
                  <a:pt x="2667" y="4446"/>
                  <a:pt x="2971" y="4446"/>
                </a:cubicBezTo>
                <a:cubicBezTo>
                  <a:pt x="3272" y="4446"/>
                  <a:pt x="3557" y="4370"/>
                  <a:pt x="3805" y="4234"/>
                </a:cubicBezTo>
                <a:close/>
                <a:moveTo>
                  <a:pt x="11217" y="4234"/>
                </a:moveTo>
                <a:cubicBezTo>
                  <a:pt x="11518" y="4234"/>
                  <a:pt x="11791" y="4358"/>
                  <a:pt x="11991" y="4559"/>
                </a:cubicBezTo>
                <a:cubicBezTo>
                  <a:pt x="12192" y="4755"/>
                  <a:pt x="12312" y="5027"/>
                  <a:pt x="12312" y="5329"/>
                </a:cubicBezTo>
                <a:lnTo>
                  <a:pt x="12312" y="8034"/>
                </a:lnTo>
                <a:lnTo>
                  <a:pt x="11771" y="8034"/>
                </a:lnTo>
                <a:lnTo>
                  <a:pt x="11771" y="5862"/>
                </a:lnTo>
                <a:cubicBezTo>
                  <a:pt x="11771" y="5701"/>
                  <a:pt x="11643" y="5573"/>
                  <a:pt x="11478" y="5573"/>
                </a:cubicBezTo>
                <a:cubicBezTo>
                  <a:pt x="11317" y="5573"/>
                  <a:pt x="11189" y="5701"/>
                  <a:pt x="11189" y="5862"/>
                </a:cubicBezTo>
                <a:lnTo>
                  <a:pt x="11189" y="8034"/>
                </a:lnTo>
                <a:lnTo>
                  <a:pt x="8660" y="8034"/>
                </a:lnTo>
                <a:lnTo>
                  <a:pt x="8660" y="5862"/>
                </a:lnTo>
                <a:cubicBezTo>
                  <a:pt x="8660" y="5701"/>
                  <a:pt x="8532" y="5573"/>
                  <a:pt x="8371" y="5573"/>
                </a:cubicBezTo>
                <a:cubicBezTo>
                  <a:pt x="8211" y="5573"/>
                  <a:pt x="8079" y="5701"/>
                  <a:pt x="8079" y="5862"/>
                </a:cubicBezTo>
                <a:lnTo>
                  <a:pt x="8079" y="8034"/>
                </a:lnTo>
                <a:lnTo>
                  <a:pt x="7537" y="8034"/>
                </a:lnTo>
                <a:lnTo>
                  <a:pt x="7537" y="5329"/>
                </a:lnTo>
                <a:cubicBezTo>
                  <a:pt x="7537" y="5027"/>
                  <a:pt x="7661" y="4755"/>
                  <a:pt x="7858" y="4559"/>
                </a:cubicBezTo>
                <a:cubicBezTo>
                  <a:pt x="8059" y="4358"/>
                  <a:pt x="8331" y="4234"/>
                  <a:pt x="8632" y="4234"/>
                </a:cubicBezTo>
                <a:lnTo>
                  <a:pt x="9093" y="4234"/>
                </a:lnTo>
                <a:cubicBezTo>
                  <a:pt x="9337" y="4370"/>
                  <a:pt x="9622" y="4446"/>
                  <a:pt x="9927" y="4446"/>
                </a:cubicBezTo>
                <a:cubicBezTo>
                  <a:pt x="10227" y="4446"/>
                  <a:pt x="10512" y="4370"/>
                  <a:pt x="10760" y="4234"/>
                </a:cubicBezTo>
                <a:close/>
                <a:moveTo>
                  <a:pt x="18173" y="4234"/>
                </a:moveTo>
                <a:cubicBezTo>
                  <a:pt x="18474" y="4234"/>
                  <a:pt x="18746" y="4358"/>
                  <a:pt x="18947" y="4559"/>
                </a:cubicBezTo>
                <a:cubicBezTo>
                  <a:pt x="19144" y="4755"/>
                  <a:pt x="19268" y="5027"/>
                  <a:pt x="19268" y="5329"/>
                </a:cubicBezTo>
                <a:lnTo>
                  <a:pt x="19268" y="8034"/>
                </a:lnTo>
                <a:lnTo>
                  <a:pt x="18726" y="8034"/>
                </a:lnTo>
                <a:lnTo>
                  <a:pt x="18726" y="5862"/>
                </a:lnTo>
                <a:cubicBezTo>
                  <a:pt x="18726" y="5701"/>
                  <a:pt x="18598" y="5573"/>
                  <a:pt x="18437" y="5573"/>
                </a:cubicBezTo>
                <a:cubicBezTo>
                  <a:pt x="18278" y="5573"/>
                  <a:pt x="18145" y="5701"/>
                  <a:pt x="18145" y="5862"/>
                </a:cubicBezTo>
                <a:lnTo>
                  <a:pt x="18145" y="8034"/>
                </a:lnTo>
                <a:lnTo>
                  <a:pt x="15615" y="8034"/>
                </a:lnTo>
                <a:lnTo>
                  <a:pt x="15615" y="5862"/>
                </a:lnTo>
                <a:cubicBezTo>
                  <a:pt x="15615" y="5701"/>
                  <a:pt x="15487" y="5573"/>
                  <a:pt x="15327" y="5573"/>
                </a:cubicBezTo>
                <a:cubicBezTo>
                  <a:pt x="15166" y="5573"/>
                  <a:pt x="15034" y="5701"/>
                  <a:pt x="15034" y="5862"/>
                </a:cubicBezTo>
                <a:lnTo>
                  <a:pt x="15034" y="8034"/>
                </a:lnTo>
                <a:lnTo>
                  <a:pt x="14492" y="8034"/>
                </a:lnTo>
                <a:lnTo>
                  <a:pt x="14492" y="5329"/>
                </a:lnTo>
                <a:cubicBezTo>
                  <a:pt x="14492" y="5027"/>
                  <a:pt x="14618" y="4755"/>
                  <a:pt x="14814" y="4559"/>
                </a:cubicBezTo>
                <a:cubicBezTo>
                  <a:pt x="15014" y="4358"/>
                  <a:pt x="15286" y="4234"/>
                  <a:pt x="15587" y="4234"/>
                </a:cubicBezTo>
                <a:lnTo>
                  <a:pt x="16044" y="4234"/>
                </a:lnTo>
                <a:cubicBezTo>
                  <a:pt x="16293" y="4370"/>
                  <a:pt x="16577" y="4446"/>
                  <a:pt x="16882" y="4446"/>
                </a:cubicBezTo>
                <a:cubicBezTo>
                  <a:pt x="17183" y="4446"/>
                  <a:pt x="17467" y="4370"/>
                  <a:pt x="17716" y="4234"/>
                </a:cubicBezTo>
                <a:close/>
                <a:moveTo>
                  <a:pt x="2321" y="0"/>
                </a:moveTo>
                <a:cubicBezTo>
                  <a:pt x="2017" y="0"/>
                  <a:pt x="1736" y="124"/>
                  <a:pt x="1536" y="325"/>
                </a:cubicBezTo>
                <a:cubicBezTo>
                  <a:pt x="1335" y="529"/>
                  <a:pt x="1211" y="806"/>
                  <a:pt x="1211" y="1115"/>
                </a:cubicBezTo>
                <a:lnTo>
                  <a:pt x="1211" y="1588"/>
                </a:lnTo>
                <a:lnTo>
                  <a:pt x="1211" y="2686"/>
                </a:lnTo>
                <a:cubicBezTo>
                  <a:pt x="1211" y="3047"/>
                  <a:pt x="1320" y="3384"/>
                  <a:pt x="1508" y="3660"/>
                </a:cubicBezTo>
                <a:cubicBezTo>
                  <a:pt x="1111" y="3701"/>
                  <a:pt x="758" y="3881"/>
                  <a:pt x="493" y="4146"/>
                </a:cubicBezTo>
                <a:cubicBezTo>
                  <a:pt x="189" y="4450"/>
                  <a:pt x="1" y="4868"/>
                  <a:pt x="1" y="5329"/>
                </a:cubicBezTo>
                <a:lnTo>
                  <a:pt x="1" y="8327"/>
                </a:lnTo>
                <a:cubicBezTo>
                  <a:pt x="1" y="8487"/>
                  <a:pt x="132" y="8615"/>
                  <a:pt x="293" y="8615"/>
                </a:cubicBezTo>
                <a:lnTo>
                  <a:pt x="5649" y="8615"/>
                </a:lnTo>
                <a:cubicBezTo>
                  <a:pt x="5809" y="8615"/>
                  <a:pt x="5938" y="8487"/>
                  <a:pt x="5938" y="8327"/>
                </a:cubicBezTo>
                <a:lnTo>
                  <a:pt x="5938" y="5329"/>
                </a:lnTo>
                <a:cubicBezTo>
                  <a:pt x="5938" y="4868"/>
                  <a:pt x="5749" y="4450"/>
                  <a:pt x="5448" y="4146"/>
                </a:cubicBezTo>
                <a:cubicBezTo>
                  <a:pt x="5180" y="3881"/>
                  <a:pt x="4828" y="3701"/>
                  <a:pt x="4434" y="3660"/>
                </a:cubicBezTo>
                <a:cubicBezTo>
                  <a:pt x="4619" y="3384"/>
                  <a:pt x="4731" y="3047"/>
                  <a:pt x="4731" y="2686"/>
                </a:cubicBezTo>
                <a:lnTo>
                  <a:pt x="4731" y="1588"/>
                </a:lnTo>
                <a:lnTo>
                  <a:pt x="4731" y="289"/>
                </a:lnTo>
                <a:cubicBezTo>
                  <a:pt x="4731" y="129"/>
                  <a:pt x="4599" y="0"/>
                  <a:pt x="4438" y="0"/>
                </a:cubicBezTo>
                <a:close/>
                <a:moveTo>
                  <a:pt x="9278" y="0"/>
                </a:moveTo>
                <a:cubicBezTo>
                  <a:pt x="8973" y="0"/>
                  <a:pt x="8696" y="124"/>
                  <a:pt x="8492" y="325"/>
                </a:cubicBezTo>
                <a:cubicBezTo>
                  <a:pt x="8291" y="529"/>
                  <a:pt x="8166" y="806"/>
                  <a:pt x="8166" y="1115"/>
                </a:cubicBezTo>
                <a:lnTo>
                  <a:pt x="8166" y="2686"/>
                </a:lnTo>
                <a:cubicBezTo>
                  <a:pt x="8166" y="3047"/>
                  <a:pt x="8275" y="3384"/>
                  <a:pt x="8464" y="3660"/>
                </a:cubicBezTo>
                <a:cubicBezTo>
                  <a:pt x="8070" y="3701"/>
                  <a:pt x="7714" y="3881"/>
                  <a:pt x="7450" y="4146"/>
                </a:cubicBezTo>
                <a:cubicBezTo>
                  <a:pt x="7145" y="4450"/>
                  <a:pt x="6956" y="4868"/>
                  <a:pt x="6956" y="5329"/>
                </a:cubicBezTo>
                <a:lnTo>
                  <a:pt x="6956" y="8327"/>
                </a:lnTo>
                <a:cubicBezTo>
                  <a:pt x="6956" y="8487"/>
                  <a:pt x="7089" y="8615"/>
                  <a:pt x="7248" y="8615"/>
                </a:cubicBezTo>
                <a:lnTo>
                  <a:pt x="12605" y="8615"/>
                </a:lnTo>
                <a:cubicBezTo>
                  <a:pt x="12765" y="8615"/>
                  <a:pt x="12893" y="8487"/>
                  <a:pt x="12893" y="8327"/>
                </a:cubicBezTo>
                <a:lnTo>
                  <a:pt x="12893" y="5329"/>
                </a:lnTo>
                <a:cubicBezTo>
                  <a:pt x="12893" y="4868"/>
                  <a:pt x="12705" y="4450"/>
                  <a:pt x="12400" y="4146"/>
                </a:cubicBezTo>
                <a:cubicBezTo>
                  <a:pt x="12135" y="3881"/>
                  <a:pt x="11783" y="3701"/>
                  <a:pt x="11390" y="3660"/>
                </a:cubicBezTo>
                <a:cubicBezTo>
                  <a:pt x="11574" y="3384"/>
                  <a:pt x="11683" y="3047"/>
                  <a:pt x="11683" y="2686"/>
                </a:cubicBezTo>
                <a:lnTo>
                  <a:pt x="11683" y="1115"/>
                </a:lnTo>
                <a:cubicBezTo>
                  <a:pt x="11683" y="806"/>
                  <a:pt x="11558" y="529"/>
                  <a:pt x="11358" y="325"/>
                </a:cubicBezTo>
                <a:cubicBezTo>
                  <a:pt x="11158" y="124"/>
                  <a:pt x="10877" y="0"/>
                  <a:pt x="10572" y="0"/>
                </a:cubicBezTo>
                <a:close/>
                <a:moveTo>
                  <a:pt x="16233" y="0"/>
                </a:moveTo>
                <a:cubicBezTo>
                  <a:pt x="15928" y="0"/>
                  <a:pt x="15647" y="124"/>
                  <a:pt x="15447" y="325"/>
                </a:cubicBezTo>
                <a:cubicBezTo>
                  <a:pt x="15247" y="529"/>
                  <a:pt x="15123" y="806"/>
                  <a:pt x="15123" y="1115"/>
                </a:cubicBezTo>
                <a:lnTo>
                  <a:pt x="15123" y="2686"/>
                </a:lnTo>
                <a:cubicBezTo>
                  <a:pt x="15123" y="3047"/>
                  <a:pt x="15230" y="3384"/>
                  <a:pt x="15419" y="3660"/>
                </a:cubicBezTo>
                <a:cubicBezTo>
                  <a:pt x="15022" y="3701"/>
                  <a:pt x="14670" y="3881"/>
                  <a:pt x="14405" y="4146"/>
                </a:cubicBezTo>
                <a:cubicBezTo>
                  <a:pt x="14100" y="4450"/>
                  <a:pt x="13911" y="4868"/>
                  <a:pt x="13911" y="5329"/>
                </a:cubicBezTo>
                <a:lnTo>
                  <a:pt x="13911" y="8327"/>
                </a:lnTo>
                <a:cubicBezTo>
                  <a:pt x="13911" y="8487"/>
                  <a:pt x="14040" y="8615"/>
                  <a:pt x="14200" y="8615"/>
                </a:cubicBezTo>
                <a:lnTo>
                  <a:pt x="19560" y="8615"/>
                </a:lnTo>
                <a:cubicBezTo>
                  <a:pt x="19721" y="8615"/>
                  <a:pt x="19849" y="8487"/>
                  <a:pt x="19849" y="8327"/>
                </a:cubicBezTo>
                <a:lnTo>
                  <a:pt x="19849" y="5329"/>
                </a:lnTo>
                <a:cubicBezTo>
                  <a:pt x="19849" y="4868"/>
                  <a:pt x="19660" y="4450"/>
                  <a:pt x="19356" y="4146"/>
                </a:cubicBezTo>
                <a:cubicBezTo>
                  <a:pt x="19092" y="3881"/>
                  <a:pt x="18738" y="3701"/>
                  <a:pt x="18346" y="3660"/>
                </a:cubicBezTo>
                <a:cubicBezTo>
                  <a:pt x="18530" y="3384"/>
                  <a:pt x="18642" y="3047"/>
                  <a:pt x="18642" y="2686"/>
                </a:cubicBezTo>
                <a:lnTo>
                  <a:pt x="18642" y="1115"/>
                </a:lnTo>
                <a:cubicBezTo>
                  <a:pt x="18642" y="806"/>
                  <a:pt x="18514" y="529"/>
                  <a:pt x="18313" y="325"/>
                </a:cubicBezTo>
                <a:cubicBezTo>
                  <a:pt x="18113" y="124"/>
                  <a:pt x="17832" y="0"/>
                  <a:pt x="17528" y="0"/>
                </a:cubicBezTo>
                <a:close/>
                <a:moveTo>
                  <a:pt x="3340" y="9842"/>
                </a:moveTo>
                <a:lnTo>
                  <a:pt x="3340" y="10211"/>
                </a:lnTo>
                <a:cubicBezTo>
                  <a:pt x="3340" y="10371"/>
                  <a:pt x="3468" y="10504"/>
                  <a:pt x="3629" y="10504"/>
                </a:cubicBezTo>
                <a:lnTo>
                  <a:pt x="4158" y="10504"/>
                </a:lnTo>
                <a:lnTo>
                  <a:pt x="4158" y="11113"/>
                </a:lnTo>
                <a:lnTo>
                  <a:pt x="1781" y="11113"/>
                </a:lnTo>
                <a:lnTo>
                  <a:pt x="1781" y="10504"/>
                </a:lnTo>
                <a:lnTo>
                  <a:pt x="2310" y="10504"/>
                </a:lnTo>
                <a:cubicBezTo>
                  <a:pt x="2470" y="10504"/>
                  <a:pt x="2602" y="10371"/>
                  <a:pt x="2602" y="10211"/>
                </a:cubicBezTo>
                <a:lnTo>
                  <a:pt x="2602" y="9842"/>
                </a:lnTo>
                <a:close/>
                <a:moveTo>
                  <a:pt x="10296" y="9842"/>
                </a:moveTo>
                <a:lnTo>
                  <a:pt x="10296" y="10211"/>
                </a:lnTo>
                <a:cubicBezTo>
                  <a:pt x="10296" y="10371"/>
                  <a:pt x="10424" y="10504"/>
                  <a:pt x="10584" y="10504"/>
                </a:cubicBezTo>
                <a:lnTo>
                  <a:pt x="11113" y="10504"/>
                </a:lnTo>
                <a:lnTo>
                  <a:pt x="11113" y="11113"/>
                </a:lnTo>
                <a:lnTo>
                  <a:pt x="8736" y="11113"/>
                </a:lnTo>
                <a:lnTo>
                  <a:pt x="8736" y="10504"/>
                </a:lnTo>
                <a:lnTo>
                  <a:pt x="9265" y="10504"/>
                </a:lnTo>
                <a:cubicBezTo>
                  <a:pt x="9426" y="10504"/>
                  <a:pt x="9554" y="10371"/>
                  <a:pt x="9554" y="10211"/>
                </a:cubicBezTo>
                <a:lnTo>
                  <a:pt x="9554" y="9842"/>
                </a:lnTo>
                <a:close/>
                <a:moveTo>
                  <a:pt x="17251" y="9842"/>
                </a:moveTo>
                <a:lnTo>
                  <a:pt x="17251" y="10211"/>
                </a:lnTo>
                <a:cubicBezTo>
                  <a:pt x="17251" y="10371"/>
                  <a:pt x="17379" y="10504"/>
                  <a:pt x="17540" y="10504"/>
                </a:cubicBezTo>
                <a:lnTo>
                  <a:pt x="18069" y="10504"/>
                </a:lnTo>
                <a:lnTo>
                  <a:pt x="18069" y="11113"/>
                </a:lnTo>
                <a:lnTo>
                  <a:pt x="15691" y="11113"/>
                </a:lnTo>
                <a:lnTo>
                  <a:pt x="15691" y="10504"/>
                </a:lnTo>
                <a:lnTo>
                  <a:pt x="16221" y="10504"/>
                </a:lnTo>
                <a:cubicBezTo>
                  <a:pt x="16381" y="10504"/>
                  <a:pt x="16513" y="10371"/>
                  <a:pt x="16513" y="10211"/>
                </a:cubicBezTo>
                <a:lnTo>
                  <a:pt x="16513" y="9842"/>
                </a:lnTo>
                <a:close/>
                <a:moveTo>
                  <a:pt x="1492" y="12180"/>
                </a:moveTo>
                <a:cubicBezTo>
                  <a:pt x="1331" y="12180"/>
                  <a:pt x="1199" y="12308"/>
                  <a:pt x="1199" y="12473"/>
                </a:cubicBezTo>
                <a:cubicBezTo>
                  <a:pt x="1199" y="12632"/>
                  <a:pt x="1331" y="12761"/>
                  <a:pt x="1492" y="12761"/>
                </a:cubicBezTo>
                <a:lnTo>
                  <a:pt x="4451" y="12761"/>
                </a:lnTo>
                <a:cubicBezTo>
                  <a:pt x="4611" y="12761"/>
                  <a:pt x="4739" y="12632"/>
                  <a:pt x="4739" y="12473"/>
                </a:cubicBezTo>
                <a:cubicBezTo>
                  <a:pt x="4739" y="12308"/>
                  <a:pt x="4611" y="12180"/>
                  <a:pt x="4451" y="12180"/>
                </a:cubicBezTo>
                <a:close/>
                <a:moveTo>
                  <a:pt x="8447" y="12180"/>
                </a:moveTo>
                <a:cubicBezTo>
                  <a:pt x="8287" y="12180"/>
                  <a:pt x="8155" y="12308"/>
                  <a:pt x="8155" y="12473"/>
                </a:cubicBezTo>
                <a:cubicBezTo>
                  <a:pt x="8155" y="12632"/>
                  <a:pt x="8287" y="12761"/>
                  <a:pt x="8447" y="12761"/>
                </a:cubicBezTo>
                <a:lnTo>
                  <a:pt x="11406" y="12761"/>
                </a:lnTo>
                <a:cubicBezTo>
                  <a:pt x="11567" y="12761"/>
                  <a:pt x="11695" y="12632"/>
                  <a:pt x="11695" y="12473"/>
                </a:cubicBezTo>
                <a:cubicBezTo>
                  <a:pt x="11695" y="12308"/>
                  <a:pt x="11567" y="12180"/>
                  <a:pt x="11406" y="12180"/>
                </a:cubicBezTo>
                <a:close/>
                <a:moveTo>
                  <a:pt x="15403" y="12180"/>
                </a:moveTo>
                <a:cubicBezTo>
                  <a:pt x="15238" y="12180"/>
                  <a:pt x="15110" y="12308"/>
                  <a:pt x="15110" y="12473"/>
                </a:cubicBezTo>
                <a:cubicBezTo>
                  <a:pt x="15110" y="12632"/>
                  <a:pt x="15238" y="12761"/>
                  <a:pt x="15403" y="12761"/>
                </a:cubicBezTo>
                <a:lnTo>
                  <a:pt x="18361" y="12761"/>
                </a:lnTo>
                <a:cubicBezTo>
                  <a:pt x="18522" y="12761"/>
                  <a:pt x="18650" y="12632"/>
                  <a:pt x="18650" y="12473"/>
                </a:cubicBezTo>
                <a:cubicBezTo>
                  <a:pt x="18650" y="12308"/>
                  <a:pt x="18522" y="12180"/>
                  <a:pt x="18361" y="12180"/>
                </a:cubicBezTo>
                <a:close/>
                <a:moveTo>
                  <a:pt x="2069" y="13246"/>
                </a:moveTo>
                <a:cubicBezTo>
                  <a:pt x="1909" y="13246"/>
                  <a:pt x="1781" y="13378"/>
                  <a:pt x="1781" y="13539"/>
                </a:cubicBezTo>
                <a:cubicBezTo>
                  <a:pt x="1781" y="13699"/>
                  <a:pt x="1909" y="13827"/>
                  <a:pt x="2069" y="13827"/>
                </a:cubicBezTo>
                <a:lnTo>
                  <a:pt x="3869" y="13827"/>
                </a:lnTo>
                <a:cubicBezTo>
                  <a:pt x="4029" y="13827"/>
                  <a:pt x="4162" y="13699"/>
                  <a:pt x="4162" y="13539"/>
                </a:cubicBezTo>
                <a:cubicBezTo>
                  <a:pt x="4162" y="13378"/>
                  <a:pt x="4029" y="13246"/>
                  <a:pt x="3869" y="13246"/>
                </a:cubicBezTo>
                <a:close/>
                <a:moveTo>
                  <a:pt x="9025" y="13246"/>
                </a:moveTo>
                <a:cubicBezTo>
                  <a:pt x="8864" y="13246"/>
                  <a:pt x="8732" y="13378"/>
                  <a:pt x="8732" y="13539"/>
                </a:cubicBezTo>
                <a:cubicBezTo>
                  <a:pt x="8732" y="13699"/>
                  <a:pt x="8864" y="13827"/>
                  <a:pt x="9025" y="13827"/>
                </a:cubicBezTo>
                <a:lnTo>
                  <a:pt x="10825" y="13827"/>
                </a:lnTo>
                <a:cubicBezTo>
                  <a:pt x="10985" y="13827"/>
                  <a:pt x="11117" y="13699"/>
                  <a:pt x="11117" y="13539"/>
                </a:cubicBezTo>
                <a:cubicBezTo>
                  <a:pt x="11117" y="13378"/>
                  <a:pt x="10985" y="13246"/>
                  <a:pt x="10825" y="13246"/>
                </a:cubicBezTo>
                <a:close/>
                <a:moveTo>
                  <a:pt x="15980" y="13246"/>
                </a:moveTo>
                <a:cubicBezTo>
                  <a:pt x="15820" y="13246"/>
                  <a:pt x="15687" y="13378"/>
                  <a:pt x="15687" y="13539"/>
                </a:cubicBezTo>
                <a:cubicBezTo>
                  <a:pt x="15687" y="13699"/>
                  <a:pt x="15820" y="13827"/>
                  <a:pt x="15980" y="13827"/>
                </a:cubicBezTo>
                <a:lnTo>
                  <a:pt x="17780" y="13827"/>
                </a:lnTo>
                <a:cubicBezTo>
                  <a:pt x="17941" y="13827"/>
                  <a:pt x="18073" y="13699"/>
                  <a:pt x="18073" y="13539"/>
                </a:cubicBezTo>
                <a:cubicBezTo>
                  <a:pt x="18073" y="13378"/>
                  <a:pt x="17941" y="13246"/>
                  <a:pt x="17780" y="13246"/>
                </a:cubicBezTo>
                <a:close/>
                <a:moveTo>
                  <a:pt x="17724" y="15014"/>
                </a:moveTo>
                <a:lnTo>
                  <a:pt x="17724" y="16702"/>
                </a:lnTo>
                <a:lnTo>
                  <a:pt x="16037" y="16702"/>
                </a:lnTo>
                <a:lnTo>
                  <a:pt x="16037" y="15014"/>
                </a:lnTo>
                <a:close/>
                <a:moveTo>
                  <a:pt x="9927" y="15226"/>
                </a:moveTo>
                <a:cubicBezTo>
                  <a:pt x="10223" y="15744"/>
                  <a:pt x="10520" y="16261"/>
                  <a:pt x="10821" y="16778"/>
                </a:cubicBezTo>
                <a:lnTo>
                  <a:pt x="9028" y="16778"/>
                </a:lnTo>
                <a:cubicBezTo>
                  <a:pt x="9330" y="16261"/>
                  <a:pt x="9626" y="15744"/>
                  <a:pt x="9927" y="15226"/>
                </a:cubicBezTo>
                <a:close/>
                <a:moveTo>
                  <a:pt x="2971" y="14850"/>
                </a:moveTo>
                <a:cubicBezTo>
                  <a:pt x="3248" y="14850"/>
                  <a:pt x="3500" y="14962"/>
                  <a:pt x="3685" y="15142"/>
                </a:cubicBezTo>
                <a:cubicBezTo>
                  <a:pt x="3866" y="15326"/>
                  <a:pt x="3977" y="15579"/>
                  <a:pt x="3977" y="15855"/>
                </a:cubicBezTo>
                <a:cubicBezTo>
                  <a:pt x="3977" y="16136"/>
                  <a:pt x="3866" y="16389"/>
                  <a:pt x="3685" y="16569"/>
                </a:cubicBezTo>
                <a:cubicBezTo>
                  <a:pt x="3500" y="16754"/>
                  <a:pt x="3248" y="16866"/>
                  <a:pt x="2971" y="16866"/>
                </a:cubicBezTo>
                <a:cubicBezTo>
                  <a:pt x="2691" y="16866"/>
                  <a:pt x="2438" y="16754"/>
                  <a:pt x="2258" y="16569"/>
                </a:cubicBezTo>
                <a:cubicBezTo>
                  <a:pt x="2073" y="16389"/>
                  <a:pt x="1960" y="16136"/>
                  <a:pt x="1960" y="15855"/>
                </a:cubicBezTo>
                <a:cubicBezTo>
                  <a:pt x="1960" y="15579"/>
                  <a:pt x="2073" y="15326"/>
                  <a:pt x="2258" y="15142"/>
                </a:cubicBezTo>
                <a:cubicBezTo>
                  <a:pt x="2438" y="14962"/>
                  <a:pt x="2691" y="14850"/>
                  <a:pt x="2971" y="14850"/>
                </a:cubicBezTo>
                <a:close/>
                <a:moveTo>
                  <a:pt x="15748" y="14432"/>
                </a:moveTo>
                <a:cubicBezTo>
                  <a:pt x="15587" y="14432"/>
                  <a:pt x="15455" y="14565"/>
                  <a:pt x="15455" y="14725"/>
                </a:cubicBezTo>
                <a:lnTo>
                  <a:pt x="15455" y="16991"/>
                </a:lnTo>
                <a:cubicBezTo>
                  <a:pt x="15455" y="17150"/>
                  <a:pt x="15587" y="17283"/>
                  <a:pt x="15748" y="17283"/>
                </a:cubicBezTo>
                <a:lnTo>
                  <a:pt x="18013" y="17283"/>
                </a:lnTo>
                <a:cubicBezTo>
                  <a:pt x="18173" y="17283"/>
                  <a:pt x="18305" y="17150"/>
                  <a:pt x="18305" y="16991"/>
                </a:cubicBezTo>
                <a:lnTo>
                  <a:pt x="18305" y="14725"/>
                </a:lnTo>
                <a:cubicBezTo>
                  <a:pt x="18305" y="14565"/>
                  <a:pt x="18173" y="14432"/>
                  <a:pt x="18013" y="14432"/>
                </a:cubicBezTo>
                <a:close/>
                <a:moveTo>
                  <a:pt x="9924" y="14358"/>
                </a:moveTo>
                <a:cubicBezTo>
                  <a:pt x="9825" y="14358"/>
                  <a:pt x="9728" y="14410"/>
                  <a:pt x="9674" y="14505"/>
                </a:cubicBezTo>
                <a:cubicBezTo>
                  <a:pt x="9213" y="15302"/>
                  <a:pt x="8748" y="16105"/>
                  <a:pt x="8287" y="16906"/>
                </a:cubicBezTo>
                <a:cubicBezTo>
                  <a:pt x="8255" y="16950"/>
                  <a:pt x="8238" y="17006"/>
                  <a:pt x="8238" y="17067"/>
                </a:cubicBezTo>
                <a:cubicBezTo>
                  <a:pt x="8238" y="17227"/>
                  <a:pt x="8367" y="17359"/>
                  <a:pt x="8527" y="17359"/>
                </a:cubicBezTo>
                <a:lnTo>
                  <a:pt x="11322" y="17359"/>
                </a:lnTo>
                <a:cubicBezTo>
                  <a:pt x="11374" y="17359"/>
                  <a:pt x="11422" y="17343"/>
                  <a:pt x="11467" y="17319"/>
                </a:cubicBezTo>
                <a:cubicBezTo>
                  <a:pt x="11606" y="17239"/>
                  <a:pt x="11654" y="17063"/>
                  <a:pt x="11574" y="16922"/>
                </a:cubicBezTo>
                <a:cubicBezTo>
                  <a:pt x="11110" y="16116"/>
                  <a:pt x="10644" y="15311"/>
                  <a:pt x="10179" y="14505"/>
                </a:cubicBezTo>
                <a:cubicBezTo>
                  <a:pt x="10155" y="14460"/>
                  <a:pt x="10115" y="14425"/>
                  <a:pt x="10067" y="14397"/>
                </a:cubicBezTo>
                <a:cubicBezTo>
                  <a:pt x="10022" y="14370"/>
                  <a:pt x="9973" y="14358"/>
                  <a:pt x="9924" y="14358"/>
                </a:cubicBezTo>
                <a:close/>
                <a:moveTo>
                  <a:pt x="2971" y="14268"/>
                </a:moveTo>
                <a:cubicBezTo>
                  <a:pt x="2530" y="14268"/>
                  <a:pt x="2134" y="14445"/>
                  <a:pt x="1845" y="14734"/>
                </a:cubicBezTo>
                <a:cubicBezTo>
                  <a:pt x="1556" y="15022"/>
                  <a:pt x="1379" y="15419"/>
                  <a:pt x="1379" y="15855"/>
                </a:cubicBezTo>
                <a:cubicBezTo>
                  <a:pt x="1379" y="16297"/>
                  <a:pt x="1556" y="16693"/>
                  <a:pt x="1845" y="16982"/>
                </a:cubicBezTo>
                <a:cubicBezTo>
                  <a:pt x="2134" y="17271"/>
                  <a:pt x="2530" y="17448"/>
                  <a:pt x="2971" y="17448"/>
                </a:cubicBezTo>
                <a:cubicBezTo>
                  <a:pt x="3409" y="17448"/>
                  <a:pt x="3805" y="17271"/>
                  <a:pt x="4094" y="16982"/>
                </a:cubicBezTo>
                <a:cubicBezTo>
                  <a:pt x="4382" y="16693"/>
                  <a:pt x="4558" y="16297"/>
                  <a:pt x="4558" y="15855"/>
                </a:cubicBezTo>
                <a:cubicBezTo>
                  <a:pt x="4558" y="15419"/>
                  <a:pt x="4382" y="15022"/>
                  <a:pt x="4094" y="14734"/>
                </a:cubicBezTo>
                <a:cubicBezTo>
                  <a:pt x="3805" y="14445"/>
                  <a:pt x="3409" y="14268"/>
                  <a:pt x="2971" y="14268"/>
                </a:cubicBezTo>
                <a:close/>
                <a:moveTo>
                  <a:pt x="2310" y="9261"/>
                </a:moveTo>
                <a:cubicBezTo>
                  <a:pt x="2149" y="9261"/>
                  <a:pt x="2021" y="9394"/>
                  <a:pt x="2021" y="9553"/>
                </a:cubicBezTo>
                <a:lnTo>
                  <a:pt x="2021" y="9923"/>
                </a:lnTo>
                <a:lnTo>
                  <a:pt x="1492" y="9923"/>
                </a:lnTo>
                <a:cubicBezTo>
                  <a:pt x="1331" y="9923"/>
                  <a:pt x="1199" y="10051"/>
                  <a:pt x="1199" y="10211"/>
                </a:cubicBezTo>
                <a:lnTo>
                  <a:pt x="1199" y="10515"/>
                </a:lnTo>
                <a:lnTo>
                  <a:pt x="293" y="10515"/>
                </a:lnTo>
                <a:cubicBezTo>
                  <a:pt x="132" y="10515"/>
                  <a:pt x="1" y="10648"/>
                  <a:pt x="1" y="10809"/>
                </a:cubicBezTo>
                <a:lnTo>
                  <a:pt x="1" y="13827"/>
                </a:lnTo>
                <a:cubicBezTo>
                  <a:pt x="1" y="13988"/>
                  <a:pt x="132" y="14120"/>
                  <a:pt x="293" y="14120"/>
                </a:cubicBezTo>
                <a:cubicBezTo>
                  <a:pt x="454" y="14120"/>
                  <a:pt x="582" y="13988"/>
                  <a:pt x="582" y="13827"/>
                </a:cubicBezTo>
                <a:lnTo>
                  <a:pt x="582" y="11098"/>
                </a:lnTo>
                <a:lnTo>
                  <a:pt x="1199" y="11098"/>
                </a:lnTo>
                <a:lnTo>
                  <a:pt x="1199" y="11405"/>
                </a:lnTo>
                <a:cubicBezTo>
                  <a:pt x="1199" y="11566"/>
                  <a:pt x="1331" y="11694"/>
                  <a:pt x="1492" y="11694"/>
                </a:cubicBezTo>
                <a:lnTo>
                  <a:pt x="4451" y="11694"/>
                </a:lnTo>
                <a:cubicBezTo>
                  <a:pt x="4611" y="11694"/>
                  <a:pt x="4739" y="11566"/>
                  <a:pt x="4739" y="11405"/>
                </a:cubicBezTo>
                <a:lnTo>
                  <a:pt x="4739" y="11098"/>
                </a:lnTo>
                <a:lnTo>
                  <a:pt x="5357" y="11098"/>
                </a:lnTo>
                <a:lnTo>
                  <a:pt x="5357" y="17876"/>
                </a:lnTo>
                <a:lnTo>
                  <a:pt x="582" y="17876"/>
                </a:lnTo>
                <a:lnTo>
                  <a:pt x="582" y="15146"/>
                </a:lnTo>
                <a:cubicBezTo>
                  <a:pt x="582" y="14986"/>
                  <a:pt x="454" y="14854"/>
                  <a:pt x="293" y="14854"/>
                </a:cubicBezTo>
                <a:cubicBezTo>
                  <a:pt x="132" y="14854"/>
                  <a:pt x="1" y="14986"/>
                  <a:pt x="1" y="15146"/>
                </a:cubicBezTo>
                <a:lnTo>
                  <a:pt x="1" y="18165"/>
                </a:lnTo>
                <a:cubicBezTo>
                  <a:pt x="1" y="18325"/>
                  <a:pt x="132" y="18458"/>
                  <a:pt x="293" y="18458"/>
                </a:cubicBezTo>
                <a:lnTo>
                  <a:pt x="5649" y="18458"/>
                </a:lnTo>
                <a:cubicBezTo>
                  <a:pt x="5809" y="18458"/>
                  <a:pt x="5938" y="18325"/>
                  <a:pt x="5938" y="18165"/>
                </a:cubicBezTo>
                <a:lnTo>
                  <a:pt x="5938" y="10809"/>
                </a:lnTo>
                <a:cubicBezTo>
                  <a:pt x="5938" y="10648"/>
                  <a:pt x="5809" y="10515"/>
                  <a:pt x="5649" y="10515"/>
                </a:cubicBezTo>
                <a:lnTo>
                  <a:pt x="4739" y="10515"/>
                </a:lnTo>
                <a:lnTo>
                  <a:pt x="4739" y="10211"/>
                </a:lnTo>
                <a:cubicBezTo>
                  <a:pt x="4739" y="10051"/>
                  <a:pt x="4611" y="9923"/>
                  <a:pt x="4451" y="9923"/>
                </a:cubicBezTo>
                <a:lnTo>
                  <a:pt x="3921" y="9923"/>
                </a:lnTo>
                <a:lnTo>
                  <a:pt x="3921" y="9553"/>
                </a:lnTo>
                <a:cubicBezTo>
                  <a:pt x="3921" y="9394"/>
                  <a:pt x="3789" y="9261"/>
                  <a:pt x="3629" y="9261"/>
                </a:cubicBezTo>
                <a:close/>
                <a:moveTo>
                  <a:pt x="9265" y="9261"/>
                </a:moveTo>
                <a:cubicBezTo>
                  <a:pt x="9104" y="9261"/>
                  <a:pt x="8973" y="9394"/>
                  <a:pt x="8973" y="9553"/>
                </a:cubicBezTo>
                <a:lnTo>
                  <a:pt x="8973" y="9923"/>
                </a:lnTo>
                <a:lnTo>
                  <a:pt x="8447" y="9923"/>
                </a:lnTo>
                <a:cubicBezTo>
                  <a:pt x="8287" y="9923"/>
                  <a:pt x="8155" y="10051"/>
                  <a:pt x="8155" y="10211"/>
                </a:cubicBezTo>
                <a:lnTo>
                  <a:pt x="8155" y="10515"/>
                </a:lnTo>
                <a:lnTo>
                  <a:pt x="7248" y="10515"/>
                </a:lnTo>
                <a:cubicBezTo>
                  <a:pt x="7089" y="10515"/>
                  <a:pt x="6956" y="10648"/>
                  <a:pt x="6956" y="10809"/>
                </a:cubicBezTo>
                <a:lnTo>
                  <a:pt x="6956" y="13827"/>
                </a:lnTo>
                <a:cubicBezTo>
                  <a:pt x="6956" y="13988"/>
                  <a:pt x="7089" y="14120"/>
                  <a:pt x="7248" y="14120"/>
                </a:cubicBezTo>
                <a:cubicBezTo>
                  <a:pt x="7409" y="14120"/>
                  <a:pt x="7537" y="13988"/>
                  <a:pt x="7537" y="13827"/>
                </a:cubicBezTo>
                <a:lnTo>
                  <a:pt x="7537" y="11098"/>
                </a:lnTo>
                <a:lnTo>
                  <a:pt x="8155" y="11098"/>
                </a:lnTo>
                <a:lnTo>
                  <a:pt x="8155" y="11405"/>
                </a:lnTo>
                <a:cubicBezTo>
                  <a:pt x="8155" y="11566"/>
                  <a:pt x="8287" y="11694"/>
                  <a:pt x="8447" y="11694"/>
                </a:cubicBezTo>
                <a:lnTo>
                  <a:pt x="11406" y="11694"/>
                </a:lnTo>
                <a:cubicBezTo>
                  <a:pt x="11567" y="11694"/>
                  <a:pt x="11695" y="11566"/>
                  <a:pt x="11695" y="11405"/>
                </a:cubicBezTo>
                <a:lnTo>
                  <a:pt x="11695" y="11098"/>
                </a:lnTo>
                <a:lnTo>
                  <a:pt x="12312" y="11098"/>
                </a:lnTo>
                <a:lnTo>
                  <a:pt x="12312" y="17876"/>
                </a:lnTo>
                <a:lnTo>
                  <a:pt x="7537" y="17876"/>
                </a:lnTo>
                <a:lnTo>
                  <a:pt x="7537" y="15146"/>
                </a:lnTo>
                <a:cubicBezTo>
                  <a:pt x="7537" y="14986"/>
                  <a:pt x="7409" y="14854"/>
                  <a:pt x="7248" y="14854"/>
                </a:cubicBezTo>
                <a:cubicBezTo>
                  <a:pt x="7089" y="14854"/>
                  <a:pt x="6956" y="14986"/>
                  <a:pt x="6956" y="15146"/>
                </a:cubicBezTo>
                <a:lnTo>
                  <a:pt x="6956" y="18165"/>
                </a:lnTo>
                <a:cubicBezTo>
                  <a:pt x="6956" y="18325"/>
                  <a:pt x="7089" y="18458"/>
                  <a:pt x="7248" y="18458"/>
                </a:cubicBezTo>
                <a:lnTo>
                  <a:pt x="12605" y="18458"/>
                </a:lnTo>
                <a:cubicBezTo>
                  <a:pt x="12765" y="18458"/>
                  <a:pt x="12893" y="18325"/>
                  <a:pt x="12893" y="18165"/>
                </a:cubicBezTo>
                <a:lnTo>
                  <a:pt x="12893" y="10809"/>
                </a:lnTo>
                <a:cubicBezTo>
                  <a:pt x="12893" y="10648"/>
                  <a:pt x="12765" y="10515"/>
                  <a:pt x="12605" y="10515"/>
                </a:cubicBezTo>
                <a:lnTo>
                  <a:pt x="11695" y="10515"/>
                </a:lnTo>
                <a:lnTo>
                  <a:pt x="11695" y="10211"/>
                </a:lnTo>
                <a:cubicBezTo>
                  <a:pt x="11695" y="10051"/>
                  <a:pt x="11567" y="9923"/>
                  <a:pt x="11406" y="9923"/>
                </a:cubicBezTo>
                <a:lnTo>
                  <a:pt x="10877" y="9923"/>
                </a:lnTo>
                <a:lnTo>
                  <a:pt x="10877" y="9553"/>
                </a:lnTo>
                <a:cubicBezTo>
                  <a:pt x="10877" y="9394"/>
                  <a:pt x="10745" y="9261"/>
                  <a:pt x="10584" y="9261"/>
                </a:cubicBezTo>
                <a:close/>
                <a:moveTo>
                  <a:pt x="16221" y="9261"/>
                </a:moveTo>
                <a:cubicBezTo>
                  <a:pt x="16061" y="9261"/>
                  <a:pt x="15932" y="9394"/>
                  <a:pt x="15932" y="9553"/>
                </a:cubicBezTo>
                <a:lnTo>
                  <a:pt x="15932" y="9923"/>
                </a:lnTo>
                <a:lnTo>
                  <a:pt x="15403" y="9923"/>
                </a:lnTo>
                <a:cubicBezTo>
                  <a:pt x="15238" y="9923"/>
                  <a:pt x="15110" y="10051"/>
                  <a:pt x="15110" y="10211"/>
                </a:cubicBezTo>
                <a:lnTo>
                  <a:pt x="15110" y="10515"/>
                </a:lnTo>
                <a:lnTo>
                  <a:pt x="14200" y="10515"/>
                </a:lnTo>
                <a:cubicBezTo>
                  <a:pt x="14040" y="10515"/>
                  <a:pt x="13911" y="10648"/>
                  <a:pt x="13911" y="10809"/>
                </a:cubicBezTo>
                <a:lnTo>
                  <a:pt x="13911" y="13827"/>
                </a:lnTo>
                <a:cubicBezTo>
                  <a:pt x="13911" y="13988"/>
                  <a:pt x="14040" y="14120"/>
                  <a:pt x="14200" y="14120"/>
                </a:cubicBezTo>
                <a:cubicBezTo>
                  <a:pt x="14365" y="14120"/>
                  <a:pt x="14492" y="13988"/>
                  <a:pt x="14492" y="13827"/>
                </a:cubicBezTo>
                <a:lnTo>
                  <a:pt x="14492" y="11098"/>
                </a:lnTo>
                <a:lnTo>
                  <a:pt x="15110" y="11098"/>
                </a:lnTo>
                <a:lnTo>
                  <a:pt x="15110" y="11405"/>
                </a:lnTo>
                <a:cubicBezTo>
                  <a:pt x="15110" y="11566"/>
                  <a:pt x="15238" y="11694"/>
                  <a:pt x="15403" y="11694"/>
                </a:cubicBezTo>
                <a:lnTo>
                  <a:pt x="18361" y="11694"/>
                </a:lnTo>
                <a:cubicBezTo>
                  <a:pt x="18522" y="11694"/>
                  <a:pt x="18650" y="11566"/>
                  <a:pt x="18650" y="11405"/>
                </a:cubicBezTo>
                <a:lnTo>
                  <a:pt x="18650" y="11098"/>
                </a:lnTo>
                <a:lnTo>
                  <a:pt x="19268" y="11098"/>
                </a:lnTo>
                <a:lnTo>
                  <a:pt x="19268" y="17876"/>
                </a:lnTo>
                <a:lnTo>
                  <a:pt x="14492" y="17876"/>
                </a:lnTo>
                <a:lnTo>
                  <a:pt x="14492" y="15146"/>
                </a:lnTo>
                <a:cubicBezTo>
                  <a:pt x="14492" y="14986"/>
                  <a:pt x="14365" y="14854"/>
                  <a:pt x="14200" y="14854"/>
                </a:cubicBezTo>
                <a:cubicBezTo>
                  <a:pt x="14040" y="14854"/>
                  <a:pt x="13911" y="14986"/>
                  <a:pt x="13911" y="15146"/>
                </a:cubicBezTo>
                <a:lnTo>
                  <a:pt x="13911" y="18165"/>
                </a:lnTo>
                <a:cubicBezTo>
                  <a:pt x="13911" y="18325"/>
                  <a:pt x="14040" y="18458"/>
                  <a:pt x="14200" y="18458"/>
                </a:cubicBezTo>
                <a:lnTo>
                  <a:pt x="19560" y="18458"/>
                </a:lnTo>
                <a:cubicBezTo>
                  <a:pt x="19721" y="18458"/>
                  <a:pt x="19849" y="18325"/>
                  <a:pt x="19849" y="18165"/>
                </a:cubicBezTo>
                <a:lnTo>
                  <a:pt x="19849" y="10809"/>
                </a:lnTo>
                <a:cubicBezTo>
                  <a:pt x="19849" y="10648"/>
                  <a:pt x="19721" y="10515"/>
                  <a:pt x="19560" y="10515"/>
                </a:cubicBezTo>
                <a:lnTo>
                  <a:pt x="18650" y="10515"/>
                </a:lnTo>
                <a:lnTo>
                  <a:pt x="18650" y="10211"/>
                </a:lnTo>
                <a:cubicBezTo>
                  <a:pt x="18650" y="10051"/>
                  <a:pt x="18522" y="9923"/>
                  <a:pt x="18361" y="9923"/>
                </a:cubicBezTo>
                <a:lnTo>
                  <a:pt x="17832" y="9923"/>
                </a:lnTo>
                <a:lnTo>
                  <a:pt x="17832" y="9553"/>
                </a:lnTo>
                <a:cubicBezTo>
                  <a:pt x="17832" y="9394"/>
                  <a:pt x="17700" y="9261"/>
                  <a:pt x="17540" y="926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2053350" y="1173992"/>
            <a:ext cx="685200" cy="6852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2178050" y="1286900"/>
            <a:ext cx="435804" cy="465658"/>
          </a:xfrm>
          <a:custGeom>
            <a:rect b="b" l="l" r="r" t="t"/>
            <a:pathLst>
              <a:path extrusionOk="0" h="19849" w="18478">
                <a:moveTo>
                  <a:pt x="9237" y="1"/>
                </a:moveTo>
                <a:cubicBezTo>
                  <a:pt x="9100" y="1"/>
                  <a:pt x="8932" y="57"/>
                  <a:pt x="8832" y="154"/>
                </a:cubicBezTo>
                <a:lnTo>
                  <a:pt x="7192" y="1793"/>
                </a:lnTo>
                <a:cubicBezTo>
                  <a:pt x="7080" y="1909"/>
                  <a:pt x="7080" y="2093"/>
                  <a:pt x="7192" y="2206"/>
                </a:cubicBezTo>
                <a:cubicBezTo>
                  <a:pt x="7249" y="2262"/>
                  <a:pt x="7323" y="2290"/>
                  <a:pt x="7397" y="2290"/>
                </a:cubicBezTo>
                <a:cubicBezTo>
                  <a:pt x="7472" y="2290"/>
                  <a:pt x="7547" y="2262"/>
                  <a:pt x="7605" y="2206"/>
                </a:cubicBezTo>
                <a:lnTo>
                  <a:pt x="9224" y="587"/>
                </a:lnTo>
                <a:cubicBezTo>
                  <a:pt x="9227" y="582"/>
                  <a:pt x="9233" y="580"/>
                  <a:pt x="9239" y="580"/>
                </a:cubicBezTo>
                <a:cubicBezTo>
                  <a:pt x="9245" y="580"/>
                  <a:pt x="9251" y="582"/>
                  <a:pt x="9253" y="587"/>
                </a:cubicBezTo>
                <a:lnTo>
                  <a:pt x="10379" y="1708"/>
                </a:lnTo>
                <a:cubicBezTo>
                  <a:pt x="10480" y="1808"/>
                  <a:pt x="10648" y="1865"/>
                  <a:pt x="10788" y="1865"/>
                </a:cubicBezTo>
                <a:cubicBezTo>
                  <a:pt x="10921" y="1865"/>
                  <a:pt x="11093" y="1813"/>
                  <a:pt x="11189" y="1717"/>
                </a:cubicBezTo>
                <a:lnTo>
                  <a:pt x="11686" y="1220"/>
                </a:lnTo>
                <a:cubicBezTo>
                  <a:pt x="11835" y="1068"/>
                  <a:pt x="12039" y="991"/>
                  <a:pt x="12236" y="991"/>
                </a:cubicBezTo>
                <a:cubicBezTo>
                  <a:pt x="12440" y="991"/>
                  <a:pt x="12636" y="1068"/>
                  <a:pt x="12789" y="1220"/>
                </a:cubicBezTo>
                <a:cubicBezTo>
                  <a:pt x="12941" y="1372"/>
                  <a:pt x="13017" y="1573"/>
                  <a:pt x="13017" y="1773"/>
                </a:cubicBezTo>
                <a:cubicBezTo>
                  <a:pt x="13017" y="1973"/>
                  <a:pt x="12941" y="2174"/>
                  <a:pt x="12789" y="2326"/>
                </a:cubicBezTo>
                <a:lnTo>
                  <a:pt x="12295" y="2824"/>
                </a:lnTo>
                <a:cubicBezTo>
                  <a:pt x="12284" y="2831"/>
                  <a:pt x="12275" y="2843"/>
                  <a:pt x="12264" y="2855"/>
                </a:cubicBezTo>
                <a:cubicBezTo>
                  <a:pt x="12188" y="2968"/>
                  <a:pt x="12147" y="3096"/>
                  <a:pt x="12147" y="3224"/>
                </a:cubicBezTo>
                <a:cubicBezTo>
                  <a:pt x="12147" y="3344"/>
                  <a:pt x="12179" y="3468"/>
                  <a:pt x="12251" y="3573"/>
                </a:cubicBezTo>
                <a:cubicBezTo>
                  <a:pt x="12264" y="3593"/>
                  <a:pt x="12279" y="3609"/>
                  <a:pt x="12295" y="3625"/>
                </a:cubicBezTo>
                <a:lnTo>
                  <a:pt x="13426" y="4756"/>
                </a:lnTo>
                <a:cubicBezTo>
                  <a:pt x="13434" y="4763"/>
                  <a:pt x="13434" y="4780"/>
                  <a:pt x="13426" y="4787"/>
                </a:cubicBezTo>
                <a:lnTo>
                  <a:pt x="12320" y="5894"/>
                </a:lnTo>
                <a:cubicBezTo>
                  <a:pt x="12316" y="5898"/>
                  <a:pt x="12310" y="5900"/>
                  <a:pt x="12304" y="5900"/>
                </a:cubicBezTo>
                <a:cubicBezTo>
                  <a:pt x="12298" y="5900"/>
                  <a:pt x="12292" y="5898"/>
                  <a:pt x="12288" y="5894"/>
                </a:cubicBezTo>
                <a:cubicBezTo>
                  <a:pt x="12127" y="5742"/>
                  <a:pt x="11975" y="5581"/>
                  <a:pt x="11814" y="5421"/>
                </a:cubicBezTo>
                <a:cubicBezTo>
                  <a:pt x="11550" y="5157"/>
                  <a:pt x="11202" y="5024"/>
                  <a:pt x="10852" y="5024"/>
                </a:cubicBezTo>
                <a:cubicBezTo>
                  <a:pt x="10504" y="5024"/>
                  <a:pt x="10155" y="5157"/>
                  <a:pt x="9890" y="5421"/>
                </a:cubicBezTo>
                <a:cubicBezTo>
                  <a:pt x="9626" y="5686"/>
                  <a:pt x="9494" y="6038"/>
                  <a:pt x="9494" y="6387"/>
                </a:cubicBezTo>
                <a:lnTo>
                  <a:pt x="9489" y="6387"/>
                </a:lnTo>
                <a:cubicBezTo>
                  <a:pt x="9489" y="6736"/>
                  <a:pt x="9626" y="7085"/>
                  <a:pt x="9890" y="7349"/>
                </a:cubicBezTo>
                <a:lnTo>
                  <a:pt x="10360" y="7822"/>
                </a:lnTo>
                <a:cubicBezTo>
                  <a:pt x="10367" y="7831"/>
                  <a:pt x="10367" y="7846"/>
                  <a:pt x="10360" y="7851"/>
                </a:cubicBezTo>
                <a:cubicBezTo>
                  <a:pt x="9994" y="8223"/>
                  <a:pt x="9626" y="8592"/>
                  <a:pt x="9253" y="8957"/>
                </a:cubicBezTo>
                <a:cubicBezTo>
                  <a:pt x="9251" y="8961"/>
                  <a:pt x="9245" y="8963"/>
                  <a:pt x="9239" y="8963"/>
                </a:cubicBezTo>
                <a:cubicBezTo>
                  <a:pt x="9233" y="8963"/>
                  <a:pt x="9227" y="8961"/>
                  <a:pt x="9224" y="8957"/>
                </a:cubicBezTo>
                <a:lnTo>
                  <a:pt x="8118" y="7851"/>
                </a:lnTo>
                <a:cubicBezTo>
                  <a:pt x="8110" y="7846"/>
                  <a:pt x="8110" y="7831"/>
                  <a:pt x="8118" y="7822"/>
                </a:cubicBezTo>
                <a:lnTo>
                  <a:pt x="8587" y="7349"/>
                </a:lnTo>
                <a:cubicBezTo>
                  <a:pt x="8852" y="7085"/>
                  <a:pt x="8989" y="6736"/>
                  <a:pt x="8989" y="6387"/>
                </a:cubicBezTo>
                <a:cubicBezTo>
                  <a:pt x="8989" y="6038"/>
                  <a:pt x="8852" y="5686"/>
                  <a:pt x="8587" y="5421"/>
                </a:cubicBezTo>
                <a:cubicBezTo>
                  <a:pt x="8323" y="5157"/>
                  <a:pt x="7973" y="5024"/>
                  <a:pt x="7625" y="5024"/>
                </a:cubicBezTo>
                <a:cubicBezTo>
                  <a:pt x="7276" y="5024"/>
                  <a:pt x="6928" y="5157"/>
                  <a:pt x="6663" y="5421"/>
                </a:cubicBezTo>
                <a:lnTo>
                  <a:pt x="6190" y="5894"/>
                </a:lnTo>
                <a:cubicBezTo>
                  <a:pt x="6186" y="5898"/>
                  <a:pt x="6180" y="5900"/>
                  <a:pt x="6174" y="5900"/>
                </a:cubicBezTo>
                <a:cubicBezTo>
                  <a:pt x="6168" y="5900"/>
                  <a:pt x="6162" y="5898"/>
                  <a:pt x="6158" y="5894"/>
                </a:cubicBezTo>
                <a:lnTo>
                  <a:pt x="5051" y="4787"/>
                </a:lnTo>
                <a:cubicBezTo>
                  <a:pt x="5044" y="4780"/>
                  <a:pt x="5044" y="4763"/>
                  <a:pt x="5051" y="4756"/>
                </a:cubicBezTo>
                <a:lnTo>
                  <a:pt x="6671" y="3136"/>
                </a:lnTo>
                <a:cubicBezTo>
                  <a:pt x="6787" y="3024"/>
                  <a:pt x="6787" y="2839"/>
                  <a:pt x="6671" y="2727"/>
                </a:cubicBezTo>
                <a:cubicBezTo>
                  <a:pt x="6615" y="2669"/>
                  <a:pt x="6541" y="2640"/>
                  <a:pt x="6467" y="2640"/>
                </a:cubicBezTo>
                <a:cubicBezTo>
                  <a:pt x="6392" y="2640"/>
                  <a:pt x="6318" y="2669"/>
                  <a:pt x="6262" y="2727"/>
                </a:cubicBezTo>
                <a:lnTo>
                  <a:pt x="4618" y="4371"/>
                </a:lnTo>
                <a:cubicBezTo>
                  <a:pt x="4522" y="4467"/>
                  <a:pt x="4466" y="4639"/>
                  <a:pt x="4466" y="4772"/>
                </a:cubicBezTo>
                <a:cubicBezTo>
                  <a:pt x="4466" y="4920"/>
                  <a:pt x="4522" y="5080"/>
                  <a:pt x="4626" y="5185"/>
                </a:cubicBezTo>
                <a:lnTo>
                  <a:pt x="5773" y="6331"/>
                </a:lnTo>
                <a:cubicBezTo>
                  <a:pt x="5869" y="6423"/>
                  <a:pt x="6042" y="6480"/>
                  <a:pt x="6174" y="6480"/>
                </a:cubicBezTo>
                <a:cubicBezTo>
                  <a:pt x="6330" y="6480"/>
                  <a:pt x="6487" y="6419"/>
                  <a:pt x="6595" y="6311"/>
                </a:cubicBezTo>
                <a:lnTo>
                  <a:pt x="7072" y="5834"/>
                </a:lnTo>
                <a:cubicBezTo>
                  <a:pt x="7224" y="5681"/>
                  <a:pt x="7425" y="5605"/>
                  <a:pt x="7625" y="5605"/>
                </a:cubicBezTo>
                <a:cubicBezTo>
                  <a:pt x="7825" y="5605"/>
                  <a:pt x="8026" y="5681"/>
                  <a:pt x="8178" y="5834"/>
                </a:cubicBezTo>
                <a:cubicBezTo>
                  <a:pt x="8327" y="5986"/>
                  <a:pt x="8406" y="6186"/>
                  <a:pt x="8406" y="6387"/>
                </a:cubicBezTo>
                <a:cubicBezTo>
                  <a:pt x="8406" y="6587"/>
                  <a:pt x="8327" y="6788"/>
                  <a:pt x="8178" y="6941"/>
                </a:cubicBezTo>
                <a:lnTo>
                  <a:pt x="7681" y="7433"/>
                </a:lnTo>
                <a:cubicBezTo>
                  <a:pt x="7585" y="7529"/>
                  <a:pt x="7533" y="7706"/>
                  <a:pt x="7533" y="7838"/>
                </a:cubicBezTo>
                <a:cubicBezTo>
                  <a:pt x="7533" y="7995"/>
                  <a:pt x="7589" y="8147"/>
                  <a:pt x="7701" y="8260"/>
                </a:cubicBezTo>
                <a:lnTo>
                  <a:pt x="8836" y="9394"/>
                </a:lnTo>
                <a:cubicBezTo>
                  <a:pt x="8932" y="9490"/>
                  <a:pt x="9109" y="9542"/>
                  <a:pt x="9237" y="9542"/>
                </a:cubicBezTo>
                <a:cubicBezTo>
                  <a:pt x="9397" y="9542"/>
                  <a:pt x="9550" y="9486"/>
                  <a:pt x="9662" y="9374"/>
                </a:cubicBezTo>
                <a:lnTo>
                  <a:pt x="10796" y="8239"/>
                </a:lnTo>
                <a:cubicBezTo>
                  <a:pt x="10893" y="8143"/>
                  <a:pt x="10945" y="7966"/>
                  <a:pt x="10945" y="7838"/>
                </a:cubicBezTo>
                <a:cubicBezTo>
                  <a:pt x="10945" y="7682"/>
                  <a:pt x="10889" y="7526"/>
                  <a:pt x="10776" y="7418"/>
                </a:cubicBezTo>
                <a:lnTo>
                  <a:pt x="10299" y="6941"/>
                </a:lnTo>
                <a:cubicBezTo>
                  <a:pt x="9994" y="6636"/>
                  <a:pt x="9994" y="6138"/>
                  <a:pt x="10299" y="5834"/>
                </a:cubicBezTo>
                <a:cubicBezTo>
                  <a:pt x="10452" y="5682"/>
                  <a:pt x="10652" y="5605"/>
                  <a:pt x="10852" y="5605"/>
                </a:cubicBezTo>
                <a:cubicBezTo>
                  <a:pt x="11053" y="5605"/>
                  <a:pt x="11253" y="5682"/>
                  <a:pt x="11405" y="5834"/>
                </a:cubicBezTo>
                <a:lnTo>
                  <a:pt x="11903" y="6327"/>
                </a:lnTo>
                <a:cubicBezTo>
                  <a:pt x="11995" y="6423"/>
                  <a:pt x="12171" y="6480"/>
                  <a:pt x="12303" y="6480"/>
                </a:cubicBezTo>
                <a:cubicBezTo>
                  <a:pt x="12448" y="6480"/>
                  <a:pt x="12612" y="6423"/>
                  <a:pt x="12712" y="6319"/>
                </a:cubicBezTo>
                <a:lnTo>
                  <a:pt x="13859" y="5172"/>
                </a:lnTo>
                <a:cubicBezTo>
                  <a:pt x="13955" y="5080"/>
                  <a:pt x="14007" y="4904"/>
                  <a:pt x="14007" y="4772"/>
                </a:cubicBezTo>
                <a:cubicBezTo>
                  <a:pt x="14007" y="4628"/>
                  <a:pt x="13955" y="4463"/>
                  <a:pt x="13851" y="4358"/>
                </a:cubicBezTo>
                <a:lnTo>
                  <a:pt x="12728" y="3240"/>
                </a:lnTo>
                <a:cubicBezTo>
                  <a:pt x="12725" y="3232"/>
                  <a:pt x="12725" y="3216"/>
                  <a:pt x="12728" y="3208"/>
                </a:cubicBezTo>
                <a:lnTo>
                  <a:pt x="13202" y="2735"/>
                </a:lnTo>
                <a:cubicBezTo>
                  <a:pt x="13466" y="2470"/>
                  <a:pt x="13598" y="2121"/>
                  <a:pt x="13598" y="1773"/>
                </a:cubicBezTo>
                <a:cubicBezTo>
                  <a:pt x="13598" y="1424"/>
                  <a:pt x="13466" y="1075"/>
                  <a:pt x="13202" y="811"/>
                </a:cubicBezTo>
                <a:cubicBezTo>
                  <a:pt x="12937" y="546"/>
                  <a:pt x="12588" y="409"/>
                  <a:pt x="12236" y="409"/>
                </a:cubicBezTo>
                <a:cubicBezTo>
                  <a:pt x="11890" y="409"/>
                  <a:pt x="11538" y="546"/>
                  <a:pt x="11274" y="811"/>
                </a:cubicBezTo>
                <a:lnTo>
                  <a:pt x="10800" y="1279"/>
                </a:lnTo>
                <a:cubicBezTo>
                  <a:pt x="10798" y="1284"/>
                  <a:pt x="10793" y="1286"/>
                  <a:pt x="10788" y="1286"/>
                </a:cubicBezTo>
                <a:cubicBezTo>
                  <a:pt x="10782" y="1286"/>
                  <a:pt x="10776" y="1284"/>
                  <a:pt x="10772" y="1279"/>
                </a:cubicBezTo>
                <a:lnTo>
                  <a:pt x="9642" y="149"/>
                </a:lnTo>
                <a:cubicBezTo>
                  <a:pt x="9546" y="53"/>
                  <a:pt x="9369" y="1"/>
                  <a:pt x="9237" y="1"/>
                </a:cubicBezTo>
                <a:close/>
                <a:moveTo>
                  <a:pt x="3893" y="17416"/>
                </a:moveTo>
                <a:cubicBezTo>
                  <a:pt x="3997" y="17416"/>
                  <a:pt x="4097" y="17460"/>
                  <a:pt x="4165" y="17528"/>
                </a:cubicBezTo>
                <a:cubicBezTo>
                  <a:pt x="4237" y="17600"/>
                  <a:pt x="4282" y="17696"/>
                  <a:pt x="4282" y="17804"/>
                </a:cubicBezTo>
                <a:cubicBezTo>
                  <a:pt x="4282" y="17909"/>
                  <a:pt x="4237" y="18009"/>
                  <a:pt x="4165" y="18077"/>
                </a:cubicBezTo>
                <a:cubicBezTo>
                  <a:pt x="4097" y="18150"/>
                  <a:pt x="3997" y="18189"/>
                  <a:pt x="3893" y="18189"/>
                </a:cubicBezTo>
                <a:cubicBezTo>
                  <a:pt x="3784" y="18189"/>
                  <a:pt x="3688" y="18150"/>
                  <a:pt x="3616" y="18077"/>
                </a:cubicBezTo>
                <a:cubicBezTo>
                  <a:pt x="3544" y="18009"/>
                  <a:pt x="3504" y="17909"/>
                  <a:pt x="3504" y="17804"/>
                </a:cubicBezTo>
                <a:cubicBezTo>
                  <a:pt x="3504" y="17696"/>
                  <a:pt x="3544" y="17600"/>
                  <a:pt x="3616" y="17528"/>
                </a:cubicBezTo>
                <a:cubicBezTo>
                  <a:pt x="3688" y="17460"/>
                  <a:pt x="3784" y="17416"/>
                  <a:pt x="3893" y="17416"/>
                </a:cubicBezTo>
                <a:close/>
                <a:moveTo>
                  <a:pt x="14584" y="17416"/>
                </a:moveTo>
                <a:cubicBezTo>
                  <a:pt x="14693" y="17416"/>
                  <a:pt x="14789" y="17460"/>
                  <a:pt x="14862" y="17528"/>
                </a:cubicBezTo>
                <a:cubicBezTo>
                  <a:pt x="14930" y="17600"/>
                  <a:pt x="14973" y="17696"/>
                  <a:pt x="14973" y="17804"/>
                </a:cubicBezTo>
                <a:cubicBezTo>
                  <a:pt x="14973" y="17909"/>
                  <a:pt x="14930" y="18009"/>
                  <a:pt x="14862" y="18077"/>
                </a:cubicBezTo>
                <a:cubicBezTo>
                  <a:pt x="14789" y="18150"/>
                  <a:pt x="14693" y="18189"/>
                  <a:pt x="14584" y="18189"/>
                </a:cubicBezTo>
                <a:cubicBezTo>
                  <a:pt x="14477" y="18189"/>
                  <a:pt x="14380" y="18150"/>
                  <a:pt x="14312" y="18077"/>
                </a:cubicBezTo>
                <a:cubicBezTo>
                  <a:pt x="14240" y="18009"/>
                  <a:pt x="14196" y="17909"/>
                  <a:pt x="14196" y="17804"/>
                </a:cubicBezTo>
                <a:cubicBezTo>
                  <a:pt x="14196" y="17696"/>
                  <a:pt x="14240" y="17600"/>
                  <a:pt x="14312" y="17528"/>
                </a:cubicBezTo>
                <a:cubicBezTo>
                  <a:pt x="14380" y="17460"/>
                  <a:pt x="14477" y="17416"/>
                  <a:pt x="14584" y="17416"/>
                </a:cubicBezTo>
                <a:close/>
                <a:moveTo>
                  <a:pt x="3893" y="16834"/>
                </a:moveTo>
                <a:cubicBezTo>
                  <a:pt x="3625" y="16834"/>
                  <a:pt x="3379" y="16943"/>
                  <a:pt x="3207" y="17115"/>
                </a:cubicBezTo>
                <a:cubicBezTo>
                  <a:pt x="3031" y="17291"/>
                  <a:pt x="2922" y="17536"/>
                  <a:pt x="2922" y="17804"/>
                </a:cubicBezTo>
                <a:cubicBezTo>
                  <a:pt x="2922" y="18069"/>
                  <a:pt x="3031" y="18314"/>
                  <a:pt x="3207" y="18490"/>
                </a:cubicBezTo>
                <a:cubicBezTo>
                  <a:pt x="3379" y="18662"/>
                  <a:pt x="3625" y="18775"/>
                  <a:pt x="3893" y="18775"/>
                </a:cubicBezTo>
                <a:cubicBezTo>
                  <a:pt x="4158" y="18775"/>
                  <a:pt x="4402" y="18662"/>
                  <a:pt x="4578" y="18490"/>
                </a:cubicBezTo>
                <a:cubicBezTo>
                  <a:pt x="4755" y="18314"/>
                  <a:pt x="4863" y="18069"/>
                  <a:pt x="4863" y="17804"/>
                </a:cubicBezTo>
                <a:cubicBezTo>
                  <a:pt x="4863" y="17536"/>
                  <a:pt x="4755" y="17291"/>
                  <a:pt x="4578" y="17115"/>
                </a:cubicBezTo>
                <a:cubicBezTo>
                  <a:pt x="4402" y="16943"/>
                  <a:pt x="4158" y="16834"/>
                  <a:pt x="3893" y="16834"/>
                </a:cubicBezTo>
                <a:close/>
                <a:moveTo>
                  <a:pt x="14584" y="16834"/>
                </a:moveTo>
                <a:cubicBezTo>
                  <a:pt x="14316" y="16834"/>
                  <a:pt x="14075" y="16943"/>
                  <a:pt x="13899" y="17115"/>
                </a:cubicBezTo>
                <a:cubicBezTo>
                  <a:pt x="13722" y="17291"/>
                  <a:pt x="13615" y="17536"/>
                  <a:pt x="13615" y="17804"/>
                </a:cubicBezTo>
                <a:cubicBezTo>
                  <a:pt x="13615" y="18069"/>
                  <a:pt x="13722" y="18314"/>
                  <a:pt x="13899" y="18490"/>
                </a:cubicBezTo>
                <a:cubicBezTo>
                  <a:pt x="14075" y="18662"/>
                  <a:pt x="14316" y="18775"/>
                  <a:pt x="14584" y="18775"/>
                </a:cubicBezTo>
                <a:cubicBezTo>
                  <a:pt x="14853" y="18775"/>
                  <a:pt x="15098" y="18662"/>
                  <a:pt x="15270" y="18490"/>
                </a:cubicBezTo>
                <a:cubicBezTo>
                  <a:pt x="15447" y="18314"/>
                  <a:pt x="15555" y="18069"/>
                  <a:pt x="15555" y="17804"/>
                </a:cubicBezTo>
                <a:cubicBezTo>
                  <a:pt x="15555" y="17536"/>
                  <a:pt x="15447" y="17291"/>
                  <a:pt x="15270" y="17115"/>
                </a:cubicBezTo>
                <a:cubicBezTo>
                  <a:pt x="15098" y="16943"/>
                  <a:pt x="14853" y="16834"/>
                  <a:pt x="14584" y="16834"/>
                </a:cubicBezTo>
                <a:close/>
                <a:moveTo>
                  <a:pt x="7994" y="16337"/>
                </a:moveTo>
                <a:cubicBezTo>
                  <a:pt x="8099" y="16337"/>
                  <a:pt x="8182" y="16422"/>
                  <a:pt x="8182" y="16526"/>
                </a:cubicBezTo>
                <a:lnTo>
                  <a:pt x="8182" y="19084"/>
                </a:lnTo>
                <a:cubicBezTo>
                  <a:pt x="8182" y="19184"/>
                  <a:pt x="8099" y="19268"/>
                  <a:pt x="7994" y="19268"/>
                </a:cubicBezTo>
                <a:lnTo>
                  <a:pt x="2610" y="19268"/>
                </a:lnTo>
                <a:cubicBezTo>
                  <a:pt x="2506" y="19268"/>
                  <a:pt x="2422" y="19184"/>
                  <a:pt x="2422" y="19084"/>
                </a:cubicBezTo>
                <a:lnTo>
                  <a:pt x="2422" y="16526"/>
                </a:lnTo>
                <a:cubicBezTo>
                  <a:pt x="2422" y="16422"/>
                  <a:pt x="2506" y="16337"/>
                  <a:pt x="2610" y="16337"/>
                </a:cubicBezTo>
                <a:close/>
                <a:moveTo>
                  <a:pt x="15868" y="16337"/>
                </a:moveTo>
                <a:cubicBezTo>
                  <a:pt x="15972" y="16337"/>
                  <a:pt x="16056" y="16422"/>
                  <a:pt x="16056" y="16526"/>
                </a:cubicBezTo>
                <a:lnTo>
                  <a:pt x="16056" y="19084"/>
                </a:lnTo>
                <a:cubicBezTo>
                  <a:pt x="16056" y="19184"/>
                  <a:pt x="15972" y="19268"/>
                  <a:pt x="15868" y="19268"/>
                </a:cubicBezTo>
                <a:lnTo>
                  <a:pt x="10484" y="19268"/>
                </a:lnTo>
                <a:cubicBezTo>
                  <a:pt x="10379" y="19268"/>
                  <a:pt x="10295" y="19184"/>
                  <a:pt x="10295" y="19084"/>
                </a:cubicBezTo>
                <a:lnTo>
                  <a:pt x="10295" y="16526"/>
                </a:lnTo>
                <a:cubicBezTo>
                  <a:pt x="10295" y="16422"/>
                  <a:pt x="10379" y="16337"/>
                  <a:pt x="10484" y="16337"/>
                </a:cubicBezTo>
                <a:close/>
                <a:moveTo>
                  <a:pt x="1527" y="3429"/>
                </a:moveTo>
                <a:cubicBezTo>
                  <a:pt x="1107" y="3429"/>
                  <a:pt x="726" y="3601"/>
                  <a:pt x="445" y="3877"/>
                </a:cubicBezTo>
                <a:cubicBezTo>
                  <a:pt x="169" y="4154"/>
                  <a:pt x="0" y="4539"/>
                  <a:pt x="0" y="4960"/>
                </a:cubicBezTo>
                <a:lnTo>
                  <a:pt x="0" y="7273"/>
                </a:lnTo>
                <a:cubicBezTo>
                  <a:pt x="0" y="7433"/>
                  <a:pt x="128" y="7566"/>
                  <a:pt x="289" y="7566"/>
                </a:cubicBezTo>
                <a:cubicBezTo>
                  <a:pt x="449" y="7566"/>
                  <a:pt x="581" y="7433"/>
                  <a:pt x="581" y="7273"/>
                </a:cubicBezTo>
                <a:lnTo>
                  <a:pt x="581" y="4960"/>
                </a:lnTo>
                <a:cubicBezTo>
                  <a:pt x="581" y="4700"/>
                  <a:pt x="685" y="4463"/>
                  <a:pt x="858" y="4291"/>
                </a:cubicBezTo>
                <a:cubicBezTo>
                  <a:pt x="1031" y="4118"/>
                  <a:pt x="1267" y="4010"/>
                  <a:pt x="1527" y="4010"/>
                </a:cubicBezTo>
                <a:cubicBezTo>
                  <a:pt x="1788" y="4010"/>
                  <a:pt x="2025" y="4118"/>
                  <a:pt x="2197" y="4291"/>
                </a:cubicBezTo>
                <a:cubicBezTo>
                  <a:pt x="2365" y="4463"/>
                  <a:pt x="2474" y="4700"/>
                  <a:pt x="2474" y="4960"/>
                </a:cubicBezTo>
                <a:lnTo>
                  <a:pt x="2474" y="8636"/>
                </a:lnTo>
                <a:cubicBezTo>
                  <a:pt x="2233" y="8917"/>
                  <a:pt x="2113" y="9270"/>
                  <a:pt x="2113" y="9622"/>
                </a:cubicBezTo>
                <a:cubicBezTo>
                  <a:pt x="2113" y="10016"/>
                  <a:pt x="2261" y="10404"/>
                  <a:pt x="2558" y="10705"/>
                </a:cubicBezTo>
                <a:lnTo>
                  <a:pt x="4282" y="12425"/>
                </a:lnTo>
                <a:cubicBezTo>
                  <a:pt x="4338" y="12483"/>
                  <a:pt x="4412" y="12512"/>
                  <a:pt x="4487" y="12512"/>
                </a:cubicBezTo>
                <a:cubicBezTo>
                  <a:pt x="4561" y="12512"/>
                  <a:pt x="4636" y="12483"/>
                  <a:pt x="4694" y="12425"/>
                </a:cubicBezTo>
                <a:cubicBezTo>
                  <a:pt x="4807" y="12312"/>
                  <a:pt x="4807" y="12128"/>
                  <a:pt x="4694" y="12016"/>
                </a:cubicBezTo>
                <a:lnTo>
                  <a:pt x="2970" y="10292"/>
                </a:lnTo>
                <a:cubicBezTo>
                  <a:pt x="2787" y="10107"/>
                  <a:pt x="2694" y="9866"/>
                  <a:pt x="2694" y="9622"/>
                </a:cubicBezTo>
                <a:cubicBezTo>
                  <a:pt x="2694" y="9370"/>
                  <a:pt x="2790" y="9133"/>
                  <a:pt x="2970" y="8952"/>
                </a:cubicBezTo>
                <a:cubicBezTo>
                  <a:pt x="3151" y="8776"/>
                  <a:pt x="3384" y="8676"/>
                  <a:pt x="3640" y="8676"/>
                </a:cubicBezTo>
                <a:cubicBezTo>
                  <a:pt x="3881" y="8676"/>
                  <a:pt x="4125" y="8769"/>
                  <a:pt x="4306" y="8952"/>
                </a:cubicBezTo>
                <a:lnTo>
                  <a:pt x="6619" y="11262"/>
                </a:lnTo>
                <a:cubicBezTo>
                  <a:pt x="6824" y="11470"/>
                  <a:pt x="6944" y="11723"/>
                  <a:pt x="7011" y="11983"/>
                </a:cubicBezTo>
                <a:cubicBezTo>
                  <a:pt x="7084" y="12260"/>
                  <a:pt x="7104" y="12553"/>
                  <a:pt x="7104" y="12817"/>
                </a:cubicBezTo>
                <a:lnTo>
                  <a:pt x="7104" y="15756"/>
                </a:lnTo>
                <a:lnTo>
                  <a:pt x="3504" y="15756"/>
                </a:lnTo>
                <a:lnTo>
                  <a:pt x="3504" y="14874"/>
                </a:lnTo>
                <a:cubicBezTo>
                  <a:pt x="3504" y="14714"/>
                  <a:pt x="3475" y="14562"/>
                  <a:pt x="3423" y="14421"/>
                </a:cubicBezTo>
                <a:cubicBezTo>
                  <a:pt x="3368" y="14273"/>
                  <a:pt x="3283" y="14137"/>
                  <a:pt x="3168" y="14020"/>
                </a:cubicBezTo>
                <a:lnTo>
                  <a:pt x="854" y="11711"/>
                </a:lnTo>
                <a:cubicBezTo>
                  <a:pt x="766" y="11619"/>
                  <a:pt x="698" y="11515"/>
                  <a:pt x="650" y="11406"/>
                </a:cubicBezTo>
                <a:cubicBezTo>
                  <a:pt x="605" y="11290"/>
                  <a:pt x="581" y="11165"/>
                  <a:pt x="581" y="11041"/>
                </a:cubicBezTo>
                <a:lnTo>
                  <a:pt x="581" y="8592"/>
                </a:lnTo>
                <a:cubicBezTo>
                  <a:pt x="581" y="8432"/>
                  <a:pt x="449" y="8299"/>
                  <a:pt x="289" y="8299"/>
                </a:cubicBezTo>
                <a:cubicBezTo>
                  <a:pt x="128" y="8299"/>
                  <a:pt x="0" y="8432"/>
                  <a:pt x="0" y="8592"/>
                </a:cubicBezTo>
                <a:lnTo>
                  <a:pt x="0" y="11041"/>
                </a:lnTo>
                <a:cubicBezTo>
                  <a:pt x="0" y="11238"/>
                  <a:pt x="36" y="11439"/>
                  <a:pt x="117" y="11627"/>
                </a:cubicBezTo>
                <a:cubicBezTo>
                  <a:pt x="189" y="11807"/>
                  <a:pt x="300" y="11976"/>
                  <a:pt x="445" y="12120"/>
                </a:cubicBezTo>
                <a:lnTo>
                  <a:pt x="2754" y="14433"/>
                </a:lnTo>
                <a:cubicBezTo>
                  <a:pt x="2814" y="14490"/>
                  <a:pt x="2855" y="14553"/>
                  <a:pt x="2883" y="14625"/>
                </a:cubicBezTo>
                <a:cubicBezTo>
                  <a:pt x="2911" y="14697"/>
                  <a:pt x="2922" y="14782"/>
                  <a:pt x="2922" y="14874"/>
                </a:cubicBezTo>
                <a:lnTo>
                  <a:pt x="2922" y="15756"/>
                </a:lnTo>
                <a:lnTo>
                  <a:pt x="2610" y="15756"/>
                </a:lnTo>
                <a:cubicBezTo>
                  <a:pt x="2185" y="15756"/>
                  <a:pt x="1840" y="16101"/>
                  <a:pt x="1840" y="16526"/>
                </a:cubicBezTo>
                <a:lnTo>
                  <a:pt x="1840" y="19084"/>
                </a:lnTo>
                <a:cubicBezTo>
                  <a:pt x="1840" y="19504"/>
                  <a:pt x="2185" y="19849"/>
                  <a:pt x="2610" y="19849"/>
                </a:cubicBezTo>
                <a:lnTo>
                  <a:pt x="7994" y="19849"/>
                </a:lnTo>
                <a:cubicBezTo>
                  <a:pt x="8419" y="19849"/>
                  <a:pt x="8763" y="19504"/>
                  <a:pt x="8763" y="19084"/>
                </a:cubicBezTo>
                <a:lnTo>
                  <a:pt x="8763" y="16526"/>
                </a:lnTo>
                <a:cubicBezTo>
                  <a:pt x="8763" y="16101"/>
                  <a:pt x="8419" y="15756"/>
                  <a:pt x="7994" y="15756"/>
                </a:cubicBezTo>
                <a:lnTo>
                  <a:pt x="7681" y="15756"/>
                </a:lnTo>
                <a:lnTo>
                  <a:pt x="7681" y="12817"/>
                </a:lnTo>
                <a:cubicBezTo>
                  <a:pt x="7681" y="12488"/>
                  <a:pt x="7657" y="12160"/>
                  <a:pt x="7573" y="11839"/>
                </a:cubicBezTo>
                <a:cubicBezTo>
                  <a:pt x="7481" y="11483"/>
                  <a:pt x="7316" y="11137"/>
                  <a:pt x="7028" y="10853"/>
                </a:cubicBezTo>
                <a:lnTo>
                  <a:pt x="4719" y="8544"/>
                </a:lnTo>
                <a:cubicBezTo>
                  <a:pt x="4422" y="8243"/>
                  <a:pt x="4029" y="8095"/>
                  <a:pt x="3640" y="8095"/>
                </a:cubicBezTo>
                <a:cubicBezTo>
                  <a:pt x="3440" y="8095"/>
                  <a:pt x="3244" y="8135"/>
                  <a:pt x="3055" y="8212"/>
                </a:cubicBezTo>
                <a:lnTo>
                  <a:pt x="3055" y="4960"/>
                </a:lnTo>
                <a:cubicBezTo>
                  <a:pt x="3055" y="4539"/>
                  <a:pt x="2883" y="4154"/>
                  <a:pt x="2606" y="3877"/>
                </a:cubicBezTo>
                <a:cubicBezTo>
                  <a:pt x="2330" y="3601"/>
                  <a:pt x="1949" y="3429"/>
                  <a:pt x="1527" y="3429"/>
                </a:cubicBezTo>
                <a:close/>
                <a:moveTo>
                  <a:pt x="16950" y="3429"/>
                </a:moveTo>
                <a:cubicBezTo>
                  <a:pt x="16529" y="3429"/>
                  <a:pt x="16148" y="3601"/>
                  <a:pt x="15872" y="3877"/>
                </a:cubicBezTo>
                <a:cubicBezTo>
                  <a:pt x="15595" y="4154"/>
                  <a:pt x="15422" y="4539"/>
                  <a:pt x="15422" y="4960"/>
                </a:cubicBezTo>
                <a:lnTo>
                  <a:pt x="15422" y="8212"/>
                </a:lnTo>
                <a:cubicBezTo>
                  <a:pt x="15238" y="8135"/>
                  <a:pt x="15038" y="8095"/>
                  <a:pt x="14837" y="8095"/>
                </a:cubicBezTo>
                <a:cubicBezTo>
                  <a:pt x="14449" y="8095"/>
                  <a:pt x="14055" y="8243"/>
                  <a:pt x="13759" y="8544"/>
                </a:cubicBezTo>
                <a:lnTo>
                  <a:pt x="13069" y="9230"/>
                </a:lnTo>
                <a:cubicBezTo>
                  <a:pt x="12953" y="9346"/>
                  <a:pt x="12953" y="9530"/>
                  <a:pt x="13069" y="9642"/>
                </a:cubicBezTo>
                <a:cubicBezTo>
                  <a:pt x="13125" y="9699"/>
                  <a:pt x="13200" y="9727"/>
                  <a:pt x="13274" y="9727"/>
                </a:cubicBezTo>
                <a:cubicBezTo>
                  <a:pt x="13348" y="9727"/>
                  <a:pt x="13422" y="9699"/>
                  <a:pt x="13478" y="9642"/>
                </a:cubicBezTo>
                <a:lnTo>
                  <a:pt x="14168" y="8952"/>
                </a:lnTo>
                <a:cubicBezTo>
                  <a:pt x="14353" y="8769"/>
                  <a:pt x="14597" y="8676"/>
                  <a:pt x="14837" y="8676"/>
                </a:cubicBezTo>
                <a:cubicBezTo>
                  <a:pt x="15090" y="8676"/>
                  <a:pt x="15330" y="8776"/>
                  <a:pt x="15511" y="8952"/>
                </a:cubicBezTo>
                <a:cubicBezTo>
                  <a:pt x="15691" y="9137"/>
                  <a:pt x="15783" y="9378"/>
                  <a:pt x="15783" y="9622"/>
                </a:cubicBezTo>
                <a:cubicBezTo>
                  <a:pt x="15783" y="9866"/>
                  <a:pt x="15691" y="10107"/>
                  <a:pt x="15507" y="10292"/>
                </a:cubicBezTo>
                <a:lnTo>
                  <a:pt x="13783" y="12016"/>
                </a:lnTo>
                <a:cubicBezTo>
                  <a:pt x="13670" y="12128"/>
                  <a:pt x="13670" y="12312"/>
                  <a:pt x="13783" y="12425"/>
                </a:cubicBezTo>
                <a:cubicBezTo>
                  <a:pt x="13841" y="12483"/>
                  <a:pt x="13916" y="12512"/>
                  <a:pt x="13991" y="12512"/>
                </a:cubicBezTo>
                <a:cubicBezTo>
                  <a:pt x="14065" y="12512"/>
                  <a:pt x="14139" y="12483"/>
                  <a:pt x="14196" y="12425"/>
                </a:cubicBezTo>
                <a:lnTo>
                  <a:pt x="15920" y="10701"/>
                </a:lnTo>
                <a:cubicBezTo>
                  <a:pt x="16216" y="10404"/>
                  <a:pt x="16364" y="10016"/>
                  <a:pt x="16364" y="9622"/>
                </a:cubicBezTo>
                <a:cubicBezTo>
                  <a:pt x="16364" y="9270"/>
                  <a:pt x="16244" y="8917"/>
                  <a:pt x="16004" y="8636"/>
                </a:cubicBezTo>
                <a:lnTo>
                  <a:pt x="16004" y="4960"/>
                </a:lnTo>
                <a:cubicBezTo>
                  <a:pt x="16004" y="4700"/>
                  <a:pt x="16112" y="4463"/>
                  <a:pt x="16281" y="4291"/>
                </a:cubicBezTo>
                <a:cubicBezTo>
                  <a:pt x="16453" y="4118"/>
                  <a:pt x="16690" y="4010"/>
                  <a:pt x="16950" y="4010"/>
                </a:cubicBezTo>
                <a:cubicBezTo>
                  <a:pt x="17210" y="4010"/>
                  <a:pt x="17447" y="4118"/>
                  <a:pt x="17619" y="4291"/>
                </a:cubicBezTo>
                <a:cubicBezTo>
                  <a:pt x="17792" y="4463"/>
                  <a:pt x="17896" y="4700"/>
                  <a:pt x="17896" y="4960"/>
                </a:cubicBezTo>
                <a:lnTo>
                  <a:pt x="17896" y="11041"/>
                </a:lnTo>
                <a:cubicBezTo>
                  <a:pt x="17896" y="11165"/>
                  <a:pt x="17872" y="11290"/>
                  <a:pt x="17828" y="11406"/>
                </a:cubicBezTo>
                <a:cubicBezTo>
                  <a:pt x="17780" y="11515"/>
                  <a:pt x="17711" y="11619"/>
                  <a:pt x="17624" y="11711"/>
                </a:cubicBezTo>
                <a:lnTo>
                  <a:pt x="15310" y="14020"/>
                </a:lnTo>
                <a:cubicBezTo>
                  <a:pt x="15194" y="14137"/>
                  <a:pt x="15110" y="14273"/>
                  <a:pt x="15054" y="14421"/>
                </a:cubicBezTo>
                <a:cubicBezTo>
                  <a:pt x="15002" y="14562"/>
                  <a:pt x="14973" y="14714"/>
                  <a:pt x="14973" y="14874"/>
                </a:cubicBezTo>
                <a:lnTo>
                  <a:pt x="14973" y="15756"/>
                </a:lnTo>
                <a:lnTo>
                  <a:pt x="11378" y="15756"/>
                </a:lnTo>
                <a:lnTo>
                  <a:pt x="11378" y="12817"/>
                </a:lnTo>
                <a:cubicBezTo>
                  <a:pt x="11378" y="12541"/>
                  <a:pt x="11394" y="12253"/>
                  <a:pt x="11466" y="11983"/>
                </a:cubicBezTo>
                <a:cubicBezTo>
                  <a:pt x="11533" y="11723"/>
                  <a:pt x="11654" y="11470"/>
                  <a:pt x="11859" y="11262"/>
                </a:cubicBezTo>
                <a:lnTo>
                  <a:pt x="12549" y="10573"/>
                </a:lnTo>
                <a:cubicBezTo>
                  <a:pt x="12660" y="10460"/>
                  <a:pt x="12660" y="10275"/>
                  <a:pt x="12549" y="10164"/>
                </a:cubicBezTo>
                <a:cubicBezTo>
                  <a:pt x="12492" y="10106"/>
                  <a:pt x="12418" y="10076"/>
                  <a:pt x="12344" y="10076"/>
                </a:cubicBezTo>
                <a:cubicBezTo>
                  <a:pt x="12270" y="10076"/>
                  <a:pt x="12195" y="10106"/>
                  <a:pt x="12140" y="10164"/>
                </a:cubicBezTo>
                <a:lnTo>
                  <a:pt x="11450" y="10853"/>
                </a:lnTo>
                <a:cubicBezTo>
                  <a:pt x="11161" y="11137"/>
                  <a:pt x="10997" y="11483"/>
                  <a:pt x="10904" y="11839"/>
                </a:cubicBezTo>
                <a:cubicBezTo>
                  <a:pt x="10817" y="12176"/>
                  <a:pt x="10796" y="12517"/>
                  <a:pt x="10796" y="12817"/>
                </a:cubicBezTo>
                <a:lnTo>
                  <a:pt x="10796" y="15756"/>
                </a:lnTo>
                <a:lnTo>
                  <a:pt x="10484" y="15756"/>
                </a:lnTo>
                <a:cubicBezTo>
                  <a:pt x="10058" y="15756"/>
                  <a:pt x="9714" y="16101"/>
                  <a:pt x="9714" y="16522"/>
                </a:cubicBezTo>
                <a:lnTo>
                  <a:pt x="9714" y="19084"/>
                </a:lnTo>
                <a:cubicBezTo>
                  <a:pt x="9714" y="19504"/>
                  <a:pt x="10058" y="19849"/>
                  <a:pt x="10484" y="19849"/>
                </a:cubicBezTo>
                <a:lnTo>
                  <a:pt x="15868" y="19849"/>
                </a:lnTo>
                <a:cubicBezTo>
                  <a:pt x="16292" y="19849"/>
                  <a:pt x="16638" y="19504"/>
                  <a:pt x="16638" y="19084"/>
                </a:cubicBezTo>
                <a:lnTo>
                  <a:pt x="16638" y="16522"/>
                </a:lnTo>
                <a:cubicBezTo>
                  <a:pt x="16638" y="16101"/>
                  <a:pt x="16292" y="15756"/>
                  <a:pt x="15868" y="15756"/>
                </a:cubicBezTo>
                <a:lnTo>
                  <a:pt x="15555" y="15756"/>
                </a:lnTo>
                <a:lnTo>
                  <a:pt x="15555" y="14874"/>
                </a:lnTo>
                <a:cubicBezTo>
                  <a:pt x="15555" y="14782"/>
                  <a:pt x="15571" y="14697"/>
                  <a:pt x="15595" y="14625"/>
                </a:cubicBezTo>
                <a:cubicBezTo>
                  <a:pt x="15623" y="14553"/>
                  <a:pt x="15663" y="14490"/>
                  <a:pt x="15724" y="14433"/>
                </a:cubicBezTo>
                <a:lnTo>
                  <a:pt x="18033" y="12120"/>
                </a:lnTo>
                <a:cubicBezTo>
                  <a:pt x="18177" y="11976"/>
                  <a:pt x="18285" y="11807"/>
                  <a:pt x="18361" y="11627"/>
                </a:cubicBezTo>
                <a:cubicBezTo>
                  <a:pt x="18442" y="11439"/>
                  <a:pt x="18477" y="11238"/>
                  <a:pt x="18477" y="11041"/>
                </a:cubicBezTo>
                <a:lnTo>
                  <a:pt x="18477" y="4960"/>
                </a:lnTo>
                <a:cubicBezTo>
                  <a:pt x="18477" y="4539"/>
                  <a:pt x="18305" y="4154"/>
                  <a:pt x="18028" y="3877"/>
                </a:cubicBezTo>
                <a:cubicBezTo>
                  <a:pt x="17752" y="3601"/>
                  <a:pt x="17371" y="3429"/>
                  <a:pt x="16950" y="34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7"/>
          <p:cNvSpPr txBox="1"/>
          <p:nvPr>
            <p:ph type="title"/>
          </p:nvPr>
        </p:nvSpPr>
        <p:spPr>
          <a:xfrm>
            <a:off x="629541" y="471675"/>
            <a:ext cx="37047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Chức năng chính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/>
          <p:nvPr>
            <p:ph type="ctrTitle"/>
          </p:nvPr>
        </p:nvSpPr>
        <p:spPr>
          <a:xfrm>
            <a:off x="3315151" y="1728750"/>
            <a:ext cx="4343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Cấu trúc lớp</a:t>
            </a:r>
            <a:endParaRPr/>
          </a:p>
        </p:txBody>
      </p:sp>
      <p:sp>
        <p:nvSpPr>
          <p:cNvPr id="252" name="Google Shape;252;p8"/>
          <p:cNvSpPr txBox="1"/>
          <p:nvPr>
            <p:ph idx="2" type="title"/>
          </p:nvPr>
        </p:nvSpPr>
        <p:spPr>
          <a:xfrm>
            <a:off x="36675" y="1456650"/>
            <a:ext cx="31473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3" name="Google Shape;253;p8"/>
          <p:cNvSpPr txBox="1"/>
          <p:nvPr>
            <p:ph idx="1" type="subTitle"/>
          </p:nvPr>
        </p:nvSpPr>
        <p:spPr>
          <a:xfrm>
            <a:off x="3315150" y="2361925"/>
            <a:ext cx="4574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Áp dụng mô hình MVC</a:t>
            </a:r>
            <a:endParaRPr/>
          </a:p>
        </p:txBody>
      </p:sp>
      <p:sp>
        <p:nvSpPr>
          <p:cNvPr id="254" name="Google Shape;254;p8"/>
          <p:cNvSpPr/>
          <p:nvPr/>
        </p:nvSpPr>
        <p:spPr>
          <a:xfrm>
            <a:off x="3414576" y="3195075"/>
            <a:ext cx="5729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 txBox="1"/>
          <p:nvPr>
            <p:ph type="title"/>
          </p:nvPr>
        </p:nvSpPr>
        <p:spPr>
          <a:xfrm>
            <a:off x="629541" y="439888"/>
            <a:ext cx="37047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Class Design</a:t>
            </a:r>
            <a:endParaRPr/>
          </a:p>
        </p:txBody>
      </p:sp>
      <p:pic>
        <p:nvPicPr>
          <p:cNvPr id="261" name="Google Shape;2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650" y="1230076"/>
            <a:ext cx="8494923" cy="382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Communications Consulting by Slidesgo">
  <a:themeElements>
    <a:clrScheme name="Simple Light">
      <a:dk1>
        <a:srgbClr val="FFFFFF"/>
      </a:dk1>
      <a:lt1>
        <a:srgbClr val="071339"/>
      </a:lt1>
      <a:dk2>
        <a:srgbClr val="39FEBF"/>
      </a:dk2>
      <a:lt2>
        <a:srgbClr val="FE5239"/>
      </a:lt2>
      <a:accent1>
        <a:srgbClr val="9CFFDF"/>
      </a:accent1>
      <a:accent2>
        <a:srgbClr val="39FEBF"/>
      </a:accent2>
      <a:accent3>
        <a:srgbClr val="FE5239"/>
      </a:accent3>
      <a:accent4>
        <a:srgbClr val="9CFFDF"/>
      </a:accent4>
      <a:accent5>
        <a:srgbClr val="39FEBF"/>
      </a:accent5>
      <a:accent6>
        <a:srgbClr val="FE5239"/>
      </a:accent6>
      <a:hlink>
        <a:srgbClr val="39FEB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